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6" r:id="rId2"/>
    <p:sldId id="288" r:id="rId3"/>
    <p:sldId id="289" r:id="rId4"/>
    <p:sldId id="290" r:id="rId5"/>
    <p:sldId id="302" r:id="rId6"/>
    <p:sldId id="291" r:id="rId7"/>
    <p:sldId id="292" r:id="rId8"/>
    <p:sldId id="295" r:id="rId9"/>
    <p:sldId id="294" r:id="rId10"/>
    <p:sldId id="303" r:id="rId11"/>
    <p:sldId id="304" r:id="rId12"/>
    <p:sldId id="305" r:id="rId13"/>
    <p:sldId id="308" r:id="rId14"/>
    <p:sldId id="306" r:id="rId15"/>
    <p:sldId id="309" r:id="rId16"/>
    <p:sldId id="310" r:id="rId17"/>
    <p:sldId id="311" r:id="rId18"/>
    <p:sldId id="313" r:id="rId19"/>
    <p:sldId id="312" r:id="rId20"/>
    <p:sldId id="314" r:id="rId21"/>
    <p:sldId id="315" r:id="rId22"/>
    <p:sldId id="316" r:id="rId23"/>
    <p:sldId id="317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727"/>
    <a:srgbClr val="37474F"/>
    <a:srgbClr val="EFF1F1"/>
    <a:srgbClr val="455A6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654" y="708"/>
      </p:cViewPr>
      <p:guideLst>
        <p:guide orient="horz" pos="2160"/>
        <p:guide pos="3840"/>
        <p:guide pos="483"/>
        <p:guide pos="71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96B82-7B6F-4879-B6F0-7D93EF8355B1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22539-A393-4972-9576-CFF3801B8A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30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48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517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110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63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7354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5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39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1808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124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21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81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0386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8682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973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1271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200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254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420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998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141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67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544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A05595-03B4-8053-AB38-78C89B9D46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A968F9B-A582-95A4-6E54-E2755C0A90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66F603-532F-7F6C-E53B-B9682B6A9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4C33-49D6-4017-8D86-0AC3A276022D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4A2980-F3D6-AD94-7E98-91A8623BA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586FE4-C71C-3F49-95FC-072531ACD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559A7-8F26-47A2-B3B9-B8C7B7D22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28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252D60-5331-A99E-C20B-54C6F4402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E16E3C-1CA7-2AB7-880E-86B15BF7E4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4E37CE-C6E0-A512-87B6-76BA59E0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4C33-49D6-4017-8D86-0AC3A276022D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3CCB34-644F-D641-EE53-287048B47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5B1E1B-00F0-DBB5-67D9-2ABA13445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559A7-8F26-47A2-B3B9-B8C7B7D22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0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4E37CE-C6E0-A512-87B6-76BA59E0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54C33-49D6-4017-8D86-0AC3A276022D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3CCB34-644F-D641-EE53-287048B47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5B1E1B-00F0-DBB5-67D9-2ABA13445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559A7-8F26-47A2-B3B9-B8C7B7D224D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D5B00D3-6479-3857-17BF-4E8C4B0E251E}"/>
              </a:ext>
            </a:extLst>
          </p:cNvPr>
          <p:cNvSpPr/>
          <p:nvPr userDrawn="1"/>
        </p:nvSpPr>
        <p:spPr>
          <a:xfrm>
            <a:off x="5454322" y="543885"/>
            <a:ext cx="6737678" cy="108000"/>
          </a:xfrm>
          <a:custGeom>
            <a:avLst/>
            <a:gdLst>
              <a:gd name="connsiteX0" fmla="*/ 54000 w 6737678"/>
              <a:gd name="connsiteY0" fmla="*/ 0 h 108000"/>
              <a:gd name="connsiteX1" fmla="*/ 6737678 w 6737678"/>
              <a:gd name="connsiteY1" fmla="*/ 0 h 108000"/>
              <a:gd name="connsiteX2" fmla="*/ 6737678 w 6737678"/>
              <a:gd name="connsiteY2" fmla="*/ 108000 h 108000"/>
              <a:gd name="connsiteX3" fmla="*/ 54000 w 6737678"/>
              <a:gd name="connsiteY3" fmla="*/ 108000 h 108000"/>
              <a:gd name="connsiteX4" fmla="*/ 0 w 6737678"/>
              <a:gd name="connsiteY4" fmla="*/ 54000 h 108000"/>
              <a:gd name="connsiteX5" fmla="*/ 54000 w 6737678"/>
              <a:gd name="connsiteY5" fmla="*/ 0 h 1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37678" h="108000">
                <a:moveTo>
                  <a:pt x="54000" y="0"/>
                </a:moveTo>
                <a:lnTo>
                  <a:pt x="6737678" y="0"/>
                </a:lnTo>
                <a:lnTo>
                  <a:pt x="6737678" y="108000"/>
                </a:lnTo>
                <a:lnTo>
                  <a:pt x="54000" y="108000"/>
                </a:lnTo>
                <a:cubicBezTo>
                  <a:pt x="24177" y="108000"/>
                  <a:pt x="0" y="83823"/>
                  <a:pt x="0" y="54000"/>
                </a:cubicBezTo>
                <a:cubicBezTo>
                  <a:pt x="0" y="24177"/>
                  <a:pt x="24177" y="0"/>
                  <a:pt x="54000" y="0"/>
                </a:cubicBezTo>
                <a:close/>
              </a:path>
            </a:pathLst>
          </a:custGeom>
          <a:gradFill>
            <a:gsLst>
              <a:gs pos="100000">
                <a:srgbClr val="455A64">
                  <a:alpha val="27000"/>
                </a:srgbClr>
              </a:gs>
              <a:gs pos="0">
                <a:srgbClr val="EFF1F1">
                  <a:alpha val="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B2546F8-84D1-0BF3-705A-31F7C5DADF16}"/>
              </a:ext>
            </a:extLst>
          </p:cNvPr>
          <p:cNvSpPr/>
          <p:nvPr userDrawn="1"/>
        </p:nvSpPr>
        <p:spPr>
          <a:xfrm>
            <a:off x="0" y="6372715"/>
            <a:ext cx="12192000" cy="485284"/>
          </a:xfrm>
          <a:prstGeom prst="rect">
            <a:avLst/>
          </a:prstGeom>
          <a:gradFill>
            <a:gsLst>
              <a:gs pos="0">
                <a:srgbClr val="455A64">
                  <a:alpha val="45000"/>
                </a:srgbClr>
              </a:gs>
              <a:gs pos="100000">
                <a:srgbClr val="EFF1F1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FDA4516-718B-C7E1-021F-88B04E742745}"/>
              </a:ext>
            </a:extLst>
          </p:cNvPr>
          <p:cNvGrpSpPr/>
          <p:nvPr userDrawn="1"/>
        </p:nvGrpSpPr>
        <p:grpSpPr>
          <a:xfrm>
            <a:off x="11123051" y="405769"/>
            <a:ext cx="697115" cy="242657"/>
            <a:chOff x="9541035" y="319314"/>
            <a:chExt cx="1071225" cy="372880"/>
          </a:xfrm>
        </p:grpSpPr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682E733F-3B38-DEC4-D341-7CA7A68E35B3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箭头: V 形 10">
              <a:extLst>
                <a:ext uri="{FF2B5EF4-FFF2-40B4-BE49-F238E27FC236}">
                  <a16:creationId xmlns:a16="http://schemas.microsoft.com/office/drawing/2014/main" id="{60A85D38-D85E-E7A3-7229-25412A1ADE6E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箭头: V 形 11">
              <a:extLst>
                <a:ext uri="{FF2B5EF4-FFF2-40B4-BE49-F238E27FC236}">
                  <a16:creationId xmlns:a16="http://schemas.microsoft.com/office/drawing/2014/main" id="{C8F8B28E-8C44-3025-1716-99E1383460EC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9D492CC-6988-6231-60A4-90DF8D16895B}"/>
              </a:ext>
            </a:extLst>
          </p:cNvPr>
          <p:cNvGrpSpPr/>
          <p:nvPr userDrawn="1"/>
        </p:nvGrpSpPr>
        <p:grpSpPr>
          <a:xfrm>
            <a:off x="-438078" y="6736960"/>
            <a:ext cx="1876637" cy="653234"/>
            <a:chOff x="9541035" y="319314"/>
            <a:chExt cx="1071225" cy="372880"/>
          </a:xfrm>
        </p:grpSpPr>
        <p:sp>
          <p:nvSpPr>
            <p:cNvPr id="14" name="箭头: V 形 13">
              <a:extLst>
                <a:ext uri="{FF2B5EF4-FFF2-40B4-BE49-F238E27FC236}">
                  <a16:creationId xmlns:a16="http://schemas.microsoft.com/office/drawing/2014/main" id="{7E673422-D614-9B44-5DAB-B87402AD3989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箭头: V 形 14">
              <a:extLst>
                <a:ext uri="{FF2B5EF4-FFF2-40B4-BE49-F238E27FC236}">
                  <a16:creationId xmlns:a16="http://schemas.microsoft.com/office/drawing/2014/main" id="{91D61708-789C-8D7C-FDEE-9922FE0AAE51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箭头: V 形 15">
              <a:extLst>
                <a:ext uri="{FF2B5EF4-FFF2-40B4-BE49-F238E27FC236}">
                  <a16:creationId xmlns:a16="http://schemas.microsoft.com/office/drawing/2014/main" id="{6CB3AD04-97E5-B9AC-3490-5833DF89EF44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49DCDBC-65FD-DB5B-3C06-58B8579EFB2E}"/>
              </a:ext>
            </a:extLst>
          </p:cNvPr>
          <p:cNvSpPr/>
          <p:nvPr userDrawn="1"/>
        </p:nvSpPr>
        <p:spPr>
          <a:xfrm>
            <a:off x="-97631" y="6299416"/>
            <a:ext cx="10292518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8E151F83-7AB3-016E-F295-0BECCD481E57}"/>
              </a:ext>
            </a:extLst>
          </p:cNvPr>
          <p:cNvSpPr/>
          <p:nvPr userDrawn="1"/>
        </p:nvSpPr>
        <p:spPr>
          <a:xfrm rot="10800000" flipV="1">
            <a:off x="4980196" y="6299416"/>
            <a:ext cx="7821403" cy="229380"/>
          </a:xfrm>
          <a:prstGeom prst="parallelogram">
            <a:avLst>
              <a:gd name="adj" fmla="val 142328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CA42E43-0C20-AE27-4C24-67F302D2C43F}"/>
              </a:ext>
            </a:extLst>
          </p:cNvPr>
          <p:cNvGrpSpPr/>
          <p:nvPr userDrawn="1"/>
        </p:nvGrpSpPr>
        <p:grpSpPr>
          <a:xfrm>
            <a:off x="8591478" y="5455070"/>
            <a:ext cx="3022529" cy="1312106"/>
            <a:chOff x="7549636" y="2740611"/>
            <a:chExt cx="3022529" cy="1312106"/>
          </a:xfrm>
        </p:grpSpPr>
        <p:grpSp>
          <p:nvGrpSpPr>
            <p:cNvPr id="26" name="图形 3">
              <a:extLst>
                <a:ext uri="{FF2B5EF4-FFF2-40B4-BE49-F238E27FC236}">
                  <a16:creationId xmlns:a16="http://schemas.microsoft.com/office/drawing/2014/main" id="{7CA6EB19-6627-2E6C-176A-01A276DE774F}"/>
                </a:ext>
              </a:extLst>
            </p:cNvPr>
            <p:cNvGrpSpPr/>
            <p:nvPr/>
          </p:nvGrpSpPr>
          <p:grpSpPr>
            <a:xfrm>
              <a:off x="7549636" y="3264768"/>
              <a:ext cx="3022529" cy="787949"/>
              <a:chOff x="4079557" y="4341495"/>
              <a:chExt cx="6174443" cy="1609629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972A4539-CB4B-9F9D-74D5-9AACA8BBA3F4}"/>
                  </a:ext>
                </a:extLst>
              </p:cNvPr>
              <p:cNvSpPr/>
              <p:nvPr/>
            </p:nvSpPr>
            <p:spPr>
              <a:xfrm>
                <a:off x="7093076" y="4482846"/>
                <a:ext cx="3160924" cy="1468278"/>
              </a:xfrm>
              <a:custGeom>
                <a:avLst/>
                <a:gdLst>
                  <a:gd name="connsiteX0" fmla="*/ 3088196 w 3160924"/>
                  <a:gd name="connsiteY0" fmla="*/ 615029 h 1468278"/>
                  <a:gd name="connsiteX1" fmla="*/ 0 w 3160924"/>
                  <a:gd name="connsiteY1" fmla="*/ 1468279 h 1468278"/>
                  <a:gd name="connsiteX2" fmla="*/ 0 w 3160924"/>
                  <a:gd name="connsiteY2" fmla="*/ 853249 h 1468278"/>
                  <a:gd name="connsiteX3" fmla="*/ 3088196 w 3160924"/>
                  <a:gd name="connsiteY3" fmla="*/ 0 h 1468278"/>
                  <a:gd name="connsiteX4" fmla="*/ 3088196 w 3160924"/>
                  <a:gd name="connsiteY4" fmla="*/ 615029 h 146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0924" h="1468278">
                    <a:moveTo>
                      <a:pt x="3088196" y="615029"/>
                    </a:moveTo>
                    <a:lnTo>
                      <a:pt x="0" y="1468279"/>
                    </a:lnTo>
                    <a:lnTo>
                      <a:pt x="0" y="853249"/>
                    </a:lnTo>
                    <a:lnTo>
                      <a:pt x="3088196" y="0"/>
                    </a:lnTo>
                    <a:cubicBezTo>
                      <a:pt x="3251835" y="301752"/>
                      <a:pt x="3088196" y="615029"/>
                      <a:pt x="3088196" y="61502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A0F1242-C257-C506-BF27-E00DCC2F96C7}"/>
                  </a:ext>
                </a:extLst>
              </p:cNvPr>
              <p:cNvSpPr/>
              <p:nvPr/>
            </p:nvSpPr>
            <p:spPr>
              <a:xfrm>
                <a:off x="4079557" y="5460301"/>
                <a:ext cx="3013519" cy="490823"/>
              </a:xfrm>
              <a:custGeom>
                <a:avLst/>
                <a:gdLst>
                  <a:gd name="connsiteX0" fmla="*/ 0 w 3013519"/>
                  <a:gd name="connsiteY0" fmla="*/ 64198 h 490823"/>
                  <a:gd name="connsiteX1" fmla="*/ 3013520 w 3013519"/>
                  <a:gd name="connsiteY1" fmla="*/ 490823 h 490823"/>
                  <a:gd name="connsiteX2" fmla="*/ 3013520 w 3013519"/>
                  <a:gd name="connsiteY2" fmla="*/ 334899 h 490823"/>
                  <a:gd name="connsiteX3" fmla="*/ 275558 w 3013519"/>
                  <a:gd name="connsiteY3" fmla="*/ 0 h 490823"/>
                  <a:gd name="connsiteX4" fmla="*/ 0 w 3013519"/>
                  <a:gd name="connsiteY4" fmla="*/ 16573 h 490823"/>
                  <a:gd name="connsiteX5" fmla="*/ 0 w 3013519"/>
                  <a:gd name="connsiteY5" fmla="*/ 64198 h 49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3519" h="490823">
                    <a:moveTo>
                      <a:pt x="0" y="64198"/>
                    </a:moveTo>
                    <a:lnTo>
                      <a:pt x="3013520" y="490823"/>
                    </a:lnTo>
                    <a:lnTo>
                      <a:pt x="3013520" y="334899"/>
                    </a:lnTo>
                    <a:lnTo>
                      <a:pt x="275558" y="0"/>
                    </a:lnTo>
                    <a:lnTo>
                      <a:pt x="0" y="16573"/>
                    </a:lnTo>
                    <a:lnTo>
                      <a:pt x="0" y="6419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166D44C-33B4-B6D5-C92D-F2F46C4552A8}"/>
                  </a:ext>
                </a:extLst>
              </p:cNvPr>
              <p:cNvSpPr/>
              <p:nvPr/>
            </p:nvSpPr>
            <p:spPr>
              <a:xfrm>
                <a:off x="4224909" y="4966525"/>
                <a:ext cx="2918301" cy="984599"/>
              </a:xfrm>
              <a:custGeom>
                <a:avLst/>
                <a:gdLst>
                  <a:gd name="connsiteX0" fmla="*/ 2868263 w 2918301"/>
                  <a:gd name="connsiteY0" fmla="*/ 372427 h 984599"/>
                  <a:gd name="connsiteX1" fmla="*/ 2868263 w 2918301"/>
                  <a:gd name="connsiteY1" fmla="*/ 984599 h 984599"/>
                  <a:gd name="connsiteX2" fmla="*/ 0 w 2918301"/>
                  <a:gd name="connsiteY2" fmla="*/ 531590 h 984599"/>
                  <a:gd name="connsiteX3" fmla="*/ 0 w 2918301"/>
                  <a:gd name="connsiteY3" fmla="*/ 0 h 98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1" h="984599">
                    <a:moveTo>
                      <a:pt x="2868263" y="372427"/>
                    </a:moveTo>
                    <a:cubicBezTo>
                      <a:pt x="2980849" y="643414"/>
                      <a:pt x="2868263" y="984599"/>
                      <a:pt x="2868263" y="984599"/>
                    </a:cubicBezTo>
                    <a:lnTo>
                      <a:pt x="0" y="531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603CD34-AEC5-3E9F-ED70-34ED792D73C5}"/>
                  </a:ext>
                </a:extLst>
              </p:cNvPr>
              <p:cNvSpPr/>
              <p:nvPr/>
            </p:nvSpPr>
            <p:spPr>
              <a:xfrm>
                <a:off x="4224909" y="4966334"/>
                <a:ext cx="2848489" cy="924115"/>
              </a:xfrm>
              <a:custGeom>
                <a:avLst/>
                <a:gdLst>
                  <a:gd name="connsiteX0" fmla="*/ 2797302 w 2848489"/>
                  <a:gd name="connsiteY0" fmla="*/ 363474 h 924115"/>
                  <a:gd name="connsiteX1" fmla="*/ 2806351 w 2848489"/>
                  <a:gd name="connsiteY1" fmla="*/ 924116 h 924115"/>
                  <a:gd name="connsiteX2" fmla="*/ 0 w 2848489"/>
                  <a:gd name="connsiteY2" fmla="*/ 529590 h 924115"/>
                  <a:gd name="connsiteX3" fmla="*/ 0 w 2848489"/>
                  <a:gd name="connsiteY3" fmla="*/ 0 h 92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8489" h="924115">
                    <a:moveTo>
                      <a:pt x="2797302" y="363474"/>
                    </a:moveTo>
                    <a:cubicBezTo>
                      <a:pt x="2906935" y="633413"/>
                      <a:pt x="2806351" y="924116"/>
                      <a:pt x="2806351" y="924116"/>
                    </a:cubicBezTo>
                    <a:lnTo>
                      <a:pt x="0" y="529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92D78DB8-F9F0-1436-5066-EA82FEDDB229}"/>
                  </a:ext>
                </a:extLst>
              </p:cNvPr>
              <p:cNvSpPr/>
              <p:nvPr/>
            </p:nvSpPr>
            <p:spPr>
              <a:xfrm>
                <a:off x="4220146" y="4961477"/>
                <a:ext cx="2853794" cy="929292"/>
              </a:xfrm>
              <a:custGeom>
                <a:avLst/>
                <a:gdLst>
                  <a:gd name="connsiteX0" fmla="*/ 2802065 w 2853794"/>
                  <a:gd name="connsiteY0" fmla="*/ 368332 h 929292"/>
                  <a:gd name="connsiteX1" fmla="*/ 2820257 w 2853794"/>
                  <a:gd name="connsiteY1" fmla="*/ 418719 h 929292"/>
                  <a:gd name="connsiteX2" fmla="*/ 2853785 w 2853794"/>
                  <a:gd name="connsiteY2" fmla="*/ 647319 h 929292"/>
                  <a:gd name="connsiteX3" fmla="*/ 2812542 w 2853794"/>
                  <a:gd name="connsiteY3" fmla="*/ 929259 h 929292"/>
                  <a:gd name="connsiteX4" fmla="*/ 4096 w 2853794"/>
                  <a:gd name="connsiteY4" fmla="*/ 538734 h 929292"/>
                  <a:gd name="connsiteX5" fmla="*/ 0 w 2853794"/>
                  <a:gd name="connsiteY5" fmla="*/ 538163 h 929292"/>
                  <a:gd name="connsiteX6" fmla="*/ 0 w 2853794"/>
                  <a:gd name="connsiteY6" fmla="*/ 534448 h 929292"/>
                  <a:gd name="connsiteX7" fmla="*/ 0 w 2853794"/>
                  <a:gd name="connsiteY7" fmla="*/ 4858 h 929292"/>
                  <a:gd name="connsiteX8" fmla="*/ 0 w 2853794"/>
                  <a:gd name="connsiteY8" fmla="*/ 0 h 929292"/>
                  <a:gd name="connsiteX9" fmla="*/ 4763 w 2853794"/>
                  <a:gd name="connsiteY9" fmla="*/ 667 h 929292"/>
                  <a:gd name="connsiteX10" fmla="*/ 1403985 w 2853794"/>
                  <a:gd name="connsiteY10" fmla="*/ 183832 h 929292"/>
                  <a:gd name="connsiteX11" fmla="*/ 2801493 w 2853794"/>
                  <a:gd name="connsiteY11" fmla="*/ 368141 h 929292"/>
                  <a:gd name="connsiteX12" fmla="*/ 2802065 w 2853794"/>
                  <a:gd name="connsiteY12" fmla="*/ 368332 h 929292"/>
                  <a:gd name="connsiteX13" fmla="*/ 8953 w 2853794"/>
                  <a:gd name="connsiteY13" fmla="*/ 5048 h 929292"/>
                  <a:gd name="connsiteX14" fmla="*/ 9430 w 2853794"/>
                  <a:gd name="connsiteY14" fmla="*/ 534638 h 929292"/>
                  <a:gd name="connsiteX15" fmla="*/ 5334 w 2853794"/>
                  <a:gd name="connsiteY15" fmla="*/ 529876 h 929292"/>
                  <a:gd name="connsiteX16" fmla="*/ 2809494 w 2853794"/>
                  <a:gd name="connsiteY16" fmla="*/ 928497 h 929292"/>
                  <a:gd name="connsiteX17" fmla="*/ 2841307 w 2853794"/>
                  <a:gd name="connsiteY17" fmla="*/ 789718 h 929292"/>
                  <a:gd name="connsiteX18" fmla="*/ 2801969 w 2853794"/>
                  <a:gd name="connsiteY18" fmla="*/ 368332 h 92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3794" h="929292">
                    <a:moveTo>
                      <a:pt x="2802065" y="368332"/>
                    </a:moveTo>
                    <a:cubicBezTo>
                      <a:pt x="2805779" y="378809"/>
                      <a:pt x="2816543" y="408337"/>
                      <a:pt x="2820257" y="418719"/>
                    </a:cubicBezTo>
                    <a:cubicBezTo>
                      <a:pt x="2842541" y="492872"/>
                      <a:pt x="2853837" y="569890"/>
                      <a:pt x="2853785" y="647319"/>
                    </a:cubicBezTo>
                    <a:cubicBezTo>
                      <a:pt x="2854203" y="742832"/>
                      <a:pt x="2840301" y="837868"/>
                      <a:pt x="2812542" y="929259"/>
                    </a:cubicBezTo>
                    <a:cubicBezTo>
                      <a:pt x="2813876" y="933450"/>
                      <a:pt x="5048" y="537686"/>
                      <a:pt x="4096" y="538734"/>
                    </a:cubicBezTo>
                    <a:lnTo>
                      <a:pt x="0" y="538163"/>
                    </a:lnTo>
                    <a:lnTo>
                      <a:pt x="0" y="534448"/>
                    </a:lnTo>
                    <a:lnTo>
                      <a:pt x="0" y="4858"/>
                    </a:lnTo>
                    <a:lnTo>
                      <a:pt x="0" y="0"/>
                    </a:lnTo>
                    <a:lnTo>
                      <a:pt x="4763" y="667"/>
                    </a:lnTo>
                    <a:lnTo>
                      <a:pt x="1403985" y="183832"/>
                    </a:lnTo>
                    <a:lnTo>
                      <a:pt x="2801493" y="368141"/>
                    </a:lnTo>
                    <a:close/>
                    <a:moveTo>
                      <a:pt x="2802065" y="368332"/>
                    </a:moveTo>
                    <a:cubicBezTo>
                      <a:pt x="2113979" y="275844"/>
                      <a:pt x="674084" y="105156"/>
                      <a:pt x="8953" y="5048"/>
                    </a:cubicBezTo>
                    <a:lnTo>
                      <a:pt x="9430" y="534638"/>
                    </a:lnTo>
                    <a:lnTo>
                      <a:pt x="5334" y="529876"/>
                    </a:lnTo>
                    <a:cubicBezTo>
                      <a:pt x="5334" y="530923"/>
                      <a:pt x="2817495" y="926020"/>
                      <a:pt x="2809494" y="928497"/>
                    </a:cubicBezTo>
                    <a:cubicBezTo>
                      <a:pt x="2823718" y="883142"/>
                      <a:pt x="2834355" y="836739"/>
                      <a:pt x="2841307" y="789718"/>
                    </a:cubicBezTo>
                    <a:cubicBezTo>
                      <a:pt x="2862548" y="649033"/>
                      <a:pt x="2854357" y="501396"/>
                      <a:pt x="2801969" y="368332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F2F4A58-EF8A-5A49-FACA-4240E57F14EB}"/>
                  </a:ext>
                </a:extLst>
              </p:cNvPr>
              <p:cNvSpPr/>
              <p:nvPr/>
            </p:nvSpPr>
            <p:spPr>
              <a:xfrm>
                <a:off x="5582792" y="5195887"/>
                <a:ext cx="1459325" cy="196881"/>
              </a:xfrm>
              <a:custGeom>
                <a:avLst/>
                <a:gdLst>
                  <a:gd name="connsiteX0" fmla="*/ 0 w 1459325"/>
                  <a:gd name="connsiteY0" fmla="*/ 0 h 196881"/>
                  <a:gd name="connsiteX1" fmla="*/ 1459325 w 1459325"/>
                  <a:gd name="connsiteY1" fmla="*/ 196882 h 196881"/>
                  <a:gd name="connsiteX2" fmla="*/ 0 w 1459325"/>
                  <a:gd name="connsiteY2" fmla="*/ 0 h 1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9325" h="196881">
                    <a:moveTo>
                      <a:pt x="0" y="0"/>
                    </a:moveTo>
                    <a:cubicBezTo>
                      <a:pt x="468249" y="57150"/>
                      <a:pt x="992696" y="127635"/>
                      <a:pt x="1459325" y="196882"/>
                    </a:cubicBezTo>
                    <a:cubicBezTo>
                      <a:pt x="991076" y="139732"/>
                      <a:pt x="466630" y="6915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16D3D10-2D1A-A72F-1262-7E62DFA52B78}"/>
                  </a:ext>
                </a:extLst>
              </p:cNvPr>
              <p:cNvSpPr/>
              <p:nvPr/>
            </p:nvSpPr>
            <p:spPr>
              <a:xfrm>
                <a:off x="4224909" y="5160264"/>
                <a:ext cx="1246632" cy="168116"/>
              </a:xfrm>
              <a:custGeom>
                <a:avLst/>
                <a:gdLst>
                  <a:gd name="connsiteX0" fmla="*/ 0 w 1246632"/>
                  <a:gd name="connsiteY0" fmla="*/ 0 h 168116"/>
                  <a:gd name="connsiteX1" fmla="*/ 1246632 w 1246632"/>
                  <a:gd name="connsiteY1" fmla="*/ 168116 h 168116"/>
                  <a:gd name="connsiteX2" fmla="*/ 0 w 1246632"/>
                  <a:gd name="connsiteY2" fmla="*/ 0 h 1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6632" h="168116">
                    <a:moveTo>
                      <a:pt x="0" y="0"/>
                    </a:moveTo>
                    <a:cubicBezTo>
                      <a:pt x="401383" y="47625"/>
                      <a:pt x="846677" y="108013"/>
                      <a:pt x="1246632" y="168116"/>
                    </a:cubicBezTo>
                    <a:cubicBezTo>
                      <a:pt x="844963" y="120491"/>
                      <a:pt x="399860" y="60293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33D5BED7-D61A-608F-DC60-F8330136BDB2}"/>
                  </a:ext>
                </a:extLst>
              </p:cNvPr>
              <p:cNvSpPr/>
              <p:nvPr/>
            </p:nvSpPr>
            <p:spPr>
              <a:xfrm>
                <a:off x="4291774" y="5212556"/>
                <a:ext cx="2126551" cy="286797"/>
              </a:xfrm>
              <a:custGeom>
                <a:avLst/>
                <a:gdLst>
                  <a:gd name="connsiteX0" fmla="*/ 0 w 2126551"/>
                  <a:gd name="connsiteY0" fmla="*/ 0 h 286797"/>
                  <a:gd name="connsiteX1" fmla="*/ 2126552 w 2126551"/>
                  <a:gd name="connsiteY1" fmla="*/ 286798 h 286797"/>
                  <a:gd name="connsiteX2" fmla="*/ 0 w 2126551"/>
                  <a:gd name="connsiteY2" fmla="*/ 0 h 28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51" h="286797">
                    <a:moveTo>
                      <a:pt x="0" y="0"/>
                    </a:moveTo>
                    <a:cubicBezTo>
                      <a:pt x="682085" y="85725"/>
                      <a:pt x="1446276" y="188786"/>
                      <a:pt x="2126552" y="286798"/>
                    </a:cubicBezTo>
                    <a:cubicBezTo>
                      <a:pt x="1444562" y="201073"/>
                      <a:pt x="680371" y="9801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A6C0049C-18A7-04CE-9AD9-D052024C5814}"/>
                  </a:ext>
                </a:extLst>
              </p:cNvPr>
              <p:cNvSpPr/>
              <p:nvPr/>
            </p:nvSpPr>
            <p:spPr>
              <a:xfrm>
                <a:off x="4660487" y="5392483"/>
                <a:ext cx="2206085" cy="292512"/>
              </a:xfrm>
              <a:custGeom>
                <a:avLst/>
                <a:gdLst>
                  <a:gd name="connsiteX0" fmla="*/ 0 w 2206085"/>
                  <a:gd name="connsiteY0" fmla="*/ 0 h 292512"/>
                  <a:gd name="connsiteX1" fmla="*/ 2206085 w 2206085"/>
                  <a:gd name="connsiteY1" fmla="*/ 292513 h 292512"/>
                  <a:gd name="connsiteX2" fmla="*/ 0 w 2206085"/>
                  <a:gd name="connsiteY2" fmla="*/ 0 h 29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6085" h="292512">
                    <a:moveTo>
                      <a:pt x="0" y="0"/>
                    </a:moveTo>
                    <a:cubicBezTo>
                      <a:pt x="707517" y="87534"/>
                      <a:pt x="1500283" y="192691"/>
                      <a:pt x="2206085" y="292513"/>
                    </a:cubicBezTo>
                    <a:cubicBezTo>
                      <a:pt x="1498664" y="205073"/>
                      <a:pt x="705898" y="9982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6F87311-32B9-7442-7738-D8763D99DE6D}"/>
                  </a:ext>
                </a:extLst>
              </p:cNvPr>
              <p:cNvSpPr/>
              <p:nvPr/>
            </p:nvSpPr>
            <p:spPr>
              <a:xfrm>
                <a:off x="5136070" y="5504497"/>
                <a:ext cx="1924621" cy="259651"/>
              </a:xfrm>
              <a:custGeom>
                <a:avLst/>
                <a:gdLst>
                  <a:gd name="connsiteX0" fmla="*/ 0 w 1924621"/>
                  <a:gd name="connsiteY0" fmla="*/ 0 h 259651"/>
                  <a:gd name="connsiteX1" fmla="*/ 1924622 w 1924621"/>
                  <a:gd name="connsiteY1" fmla="*/ 259652 h 259651"/>
                  <a:gd name="connsiteX2" fmla="*/ 0 w 1924621"/>
                  <a:gd name="connsiteY2" fmla="*/ 0 h 2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4621" h="259651">
                    <a:moveTo>
                      <a:pt x="0" y="0"/>
                    </a:moveTo>
                    <a:cubicBezTo>
                      <a:pt x="617030" y="77153"/>
                      <a:pt x="1309021" y="170307"/>
                      <a:pt x="1924622" y="259652"/>
                    </a:cubicBezTo>
                    <a:cubicBezTo>
                      <a:pt x="1307306" y="182689"/>
                      <a:pt x="615696" y="89345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4763937-820A-93CE-7C82-DD013FA83981}"/>
                  </a:ext>
                </a:extLst>
              </p:cNvPr>
              <p:cNvSpPr/>
              <p:nvPr/>
            </p:nvSpPr>
            <p:spPr>
              <a:xfrm>
                <a:off x="4581525" y="5503449"/>
                <a:ext cx="2464974" cy="332517"/>
              </a:xfrm>
              <a:custGeom>
                <a:avLst/>
                <a:gdLst>
                  <a:gd name="connsiteX0" fmla="*/ 0 w 2464974"/>
                  <a:gd name="connsiteY0" fmla="*/ 0 h 332517"/>
                  <a:gd name="connsiteX1" fmla="*/ 2464975 w 2464974"/>
                  <a:gd name="connsiteY1" fmla="*/ 332518 h 332517"/>
                  <a:gd name="connsiteX2" fmla="*/ 0 w 2464974"/>
                  <a:gd name="connsiteY2" fmla="*/ 0 h 33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974" h="332517">
                    <a:moveTo>
                      <a:pt x="0" y="0"/>
                    </a:moveTo>
                    <a:cubicBezTo>
                      <a:pt x="790575" y="100774"/>
                      <a:pt x="1676400" y="220218"/>
                      <a:pt x="2464975" y="332518"/>
                    </a:cubicBezTo>
                    <a:cubicBezTo>
                      <a:pt x="1674400" y="231838"/>
                      <a:pt x="788575" y="112300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E48D4CFF-5A78-525F-1B53-35C0D27B5CA5}"/>
                  </a:ext>
                </a:extLst>
              </p:cNvPr>
              <p:cNvSpPr/>
              <p:nvPr/>
            </p:nvSpPr>
            <p:spPr>
              <a:xfrm>
                <a:off x="4079557" y="4341495"/>
                <a:ext cx="6101715" cy="997457"/>
              </a:xfrm>
              <a:custGeom>
                <a:avLst/>
                <a:gdLst>
                  <a:gd name="connsiteX0" fmla="*/ 3013615 w 6101715"/>
                  <a:gd name="connsiteY0" fmla="*/ 997458 h 997457"/>
                  <a:gd name="connsiteX1" fmla="*/ 6101715 w 6101715"/>
                  <a:gd name="connsiteY1" fmla="*/ 141351 h 997457"/>
                  <a:gd name="connsiteX2" fmla="*/ 2981135 w 6101715"/>
                  <a:gd name="connsiteY2" fmla="*/ 0 h 997457"/>
                  <a:gd name="connsiteX3" fmla="*/ 0 w 6101715"/>
                  <a:gd name="connsiteY3" fmla="*/ 552831 h 997457"/>
                  <a:gd name="connsiteX4" fmla="*/ 0 w 6101715"/>
                  <a:gd name="connsiteY4" fmla="*/ 606171 h 997457"/>
                  <a:gd name="connsiteX5" fmla="*/ 3013615 w 6101715"/>
                  <a:gd name="connsiteY5" fmla="*/ 997458 h 99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715" h="997457">
                    <a:moveTo>
                      <a:pt x="3013615" y="997458"/>
                    </a:moveTo>
                    <a:lnTo>
                      <a:pt x="6101715" y="141351"/>
                    </a:lnTo>
                    <a:lnTo>
                      <a:pt x="2981135" y="0"/>
                    </a:lnTo>
                    <a:lnTo>
                      <a:pt x="0" y="552831"/>
                    </a:lnTo>
                    <a:lnTo>
                      <a:pt x="0" y="606171"/>
                    </a:lnTo>
                    <a:lnTo>
                      <a:pt x="3013615" y="9974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88F9E2B-064A-FBBA-01D1-1FB231AB0118}"/>
                  </a:ext>
                </a:extLst>
              </p:cNvPr>
              <p:cNvSpPr/>
              <p:nvPr/>
            </p:nvSpPr>
            <p:spPr>
              <a:xfrm>
                <a:off x="7172325" y="4933283"/>
                <a:ext cx="1169669" cy="311562"/>
              </a:xfrm>
              <a:custGeom>
                <a:avLst/>
                <a:gdLst>
                  <a:gd name="connsiteX0" fmla="*/ 0 w 1169669"/>
                  <a:gd name="connsiteY0" fmla="*/ 311563 h 311562"/>
                  <a:gd name="connsiteX1" fmla="*/ 1169670 w 1169669"/>
                  <a:gd name="connsiteY1" fmla="*/ 0 h 311562"/>
                  <a:gd name="connsiteX2" fmla="*/ 0 w 1169669"/>
                  <a:gd name="connsiteY2" fmla="*/ 311563 h 31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9669" h="311562">
                    <a:moveTo>
                      <a:pt x="0" y="311563"/>
                    </a:moveTo>
                    <a:cubicBezTo>
                      <a:pt x="383096" y="195453"/>
                      <a:pt x="776573" y="90583"/>
                      <a:pt x="1169670" y="0"/>
                    </a:cubicBezTo>
                    <a:cubicBezTo>
                      <a:pt x="786670" y="116205"/>
                      <a:pt x="393192" y="220885"/>
                      <a:pt x="0" y="31156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B180D1B-A11F-AB1D-1DB0-A9A481DFE089}"/>
                  </a:ext>
                </a:extLst>
              </p:cNvPr>
              <p:cNvSpPr/>
              <p:nvPr/>
            </p:nvSpPr>
            <p:spPr>
              <a:xfrm>
                <a:off x="6431470" y="5190363"/>
                <a:ext cx="641889" cy="80771"/>
              </a:xfrm>
              <a:custGeom>
                <a:avLst/>
                <a:gdLst>
                  <a:gd name="connsiteX0" fmla="*/ 0 w 641889"/>
                  <a:gd name="connsiteY0" fmla="*/ 0 h 80771"/>
                  <a:gd name="connsiteX1" fmla="*/ 322802 w 641889"/>
                  <a:gd name="connsiteY1" fmla="*/ 30766 h 80771"/>
                  <a:gd name="connsiteX2" fmla="*/ 641890 w 641889"/>
                  <a:gd name="connsiteY2" fmla="*/ 80772 h 80771"/>
                  <a:gd name="connsiteX3" fmla="*/ 319183 w 641889"/>
                  <a:gd name="connsiteY3" fmla="*/ 50006 h 80771"/>
                  <a:gd name="connsiteX4" fmla="*/ 0 w 641889"/>
                  <a:gd name="connsiteY4" fmla="*/ 0 h 8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89" h="80771">
                    <a:moveTo>
                      <a:pt x="0" y="0"/>
                    </a:moveTo>
                    <a:cubicBezTo>
                      <a:pt x="106680" y="5524"/>
                      <a:pt x="216884" y="17907"/>
                      <a:pt x="322802" y="30766"/>
                    </a:cubicBezTo>
                    <a:cubicBezTo>
                      <a:pt x="428720" y="43624"/>
                      <a:pt x="538067" y="59341"/>
                      <a:pt x="641890" y="80772"/>
                    </a:cubicBezTo>
                    <a:cubicBezTo>
                      <a:pt x="535210" y="75342"/>
                      <a:pt x="425005" y="62865"/>
                      <a:pt x="319183" y="50006"/>
                    </a:cubicBezTo>
                    <a:cubicBezTo>
                      <a:pt x="213360" y="37147"/>
                      <a:pt x="103918" y="20955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B3709D4-C921-BF69-40BC-B70313C873AE}"/>
                  </a:ext>
                </a:extLst>
              </p:cNvPr>
              <p:cNvSpPr/>
              <p:nvPr/>
            </p:nvSpPr>
            <p:spPr>
              <a:xfrm>
                <a:off x="4162425" y="4904708"/>
                <a:ext cx="2176938" cy="273939"/>
              </a:xfrm>
              <a:custGeom>
                <a:avLst/>
                <a:gdLst>
                  <a:gd name="connsiteX0" fmla="*/ 0 w 2176938"/>
                  <a:gd name="connsiteY0" fmla="*/ 0 h 273939"/>
                  <a:gd name="connsiteX1" fmla="*/ 2176939 w 2176938"/>
                  <a:gd name="connsiteY1" fmla="*/ 273939 h 273939"/>
                  <a:gd name="connsiteX2" fmla="*/ 0 w 2176938"/>
                  <a:gd name="connsiteY2" fmla="*/ 0 h 27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938" h="273939">
                    <a:moveTo>
                      <a:pt x="0" y="0"/>
                    </a:moveTo>
                    <a:cubicBezTo>
                      <a:pt x="725329" y="77914"/>
                      <a:pt x="1456468" y="169831"/>
                      <a:pt x="2176939" y="273939"/>
                    </a:cubicBezTo>
                    <a:cubicBezTo>
                      <a:pt x="1451039" y="196215"/>
                      <a:pt x="719995" y="104108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820462B-07B1-5766-D878-049313441C8A}"/>
                  </a:ext>
                </a:extLst>
              </p:cNvPr>
              <p:cNvSpPr/>
              <p:nvPr/>
            </p:nvSpPr>
            <p:spPr>
              <a:xfrm>
                <a:off x="9191625" y="4570952"/>
                <a:ext cx="915066" cy="258794"/>
              </a:xfrm>
              <a:custGeom>
                <a:avLst/>
                <a:gdLst>
                  <a:gd name="connsiteX0" fmla="*/ 0 w 915066"/>
                  <a:gd name="connsiteY0" fmla="*/ 258794 h 258794"/>
                  <a:gd name="connsiteX1" fmla="*/ 915067 w 915066"/>
                  <a:gd name="connsiteY1" fmla="*/ 0 h 258794"/>
                  <a:gd name="connsiteX2" fmla="*/ 0 w 915066"/>
                  <a:gd name="connsiteY2" fmla="*/ 258794 h 25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5066" h="258794">
                    <a:moveTo>
                      <a:pt x="0" y="258794"/>
                    </a:moveTo>
                    <a:cubicBezTo>
                      <a:pt x="301371" y="164116"/>
                      <a:pt x="606393" y="77851"/>
                      <a:pt x="915067" y="0"/>
                    </a:cubicBezTo>
                    <a:cubicBezTo>
                      <a:pt x="613823" y="94679"/>
                      <a:pt x="308800" y="180943"/>
                      <a:pt x="0" y="25879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59C38BC1-1C87-E8FE-7DD6-5B03DC99B196}"/>
                </a:ext>
              </a:extLst>
            </p:cNvPr>
            <p:cNvGrpSpPr/>
            <p:nvPr/>
          </p:nvGrpSpPr>
          <p:grpSpPr>
            <a:xfrm>
              <a:off x="7963544" y="2740611"/>
              <a:ext cx="2122615" cy="881590"/>
              <a:chOff x="4925091" y="3270742"/>
              <a:chExt cx="4336093" cy="1800918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4E0650E-EE7F-E74A-8F05-29E4BEFC6A66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B89E76F-4A75-DD67-28D9-1C4C66A9D5AA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DA1E7C8-D25F-9330-D94A-10D55F2F94EE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588B5D34-59CC-27A9-D0A0-7AD58B95471E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2551B4A-D74D-6E27-303B-61B2B48CA2F0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7C1445C-4A2D-2BC1-A6E4-49B0388398B7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DBF4F4E-EB98-98E7-9C3A-9BF1D020FF89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AB9FE10F-B3CB-9272-F68F-0AF96A392826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" name="图形 3">
                <a:extLst>
                  <a:ext uri="{FF2B5EF4-FFF2-40B4-BE49-F238E27FC236}">
                    <a16:creationId xmlns:a16="http://schemas.microsoft.com/office/drawing/2014/main" id="{A1F60902-486B-1D7B-F97D-60FB1A1F2AAD}"/>
                  </a:ext>
                </a:extLst>
              </p:cNvPr>
              <p:cNvGrpSpPr/>
              <p:nvPr/>
            </p:nvGrpSpPr>
            <p:grpSpPr>
              <a:xfrm>
                <a:off x="4937188" y="3294887"/>
                <a:ext cx="3602545" cy="875347"/>
                <a:chOff x="4937188" y="3294887"/>
                <a:chExt cx="3602545" cy="875347"/>
              </a:xfrm>
              <a:solidFill>
                <a:srgbClr val="000000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08B57CD8-F68C-D8F9-7EC6-9AD20CBEA75E}"/>
                    </a:ext>
                  </a:extLst>
                </p:cNvPr>
                <p:cNvSpPr/>
                <p:nvPr/>
              </p:nvSpPr>
              <p:spPr>
                <a:xfrm>
                  <a:off x="4937188" y="3294887"/>
                  <a:ext cx="701611" cy="339185"/>
                </a:xfrm>
                <a:custGeom>
                  <a:avLst/>
                  <a:gdLst>
                    <a:gd name="connsiteX0" fmla="*/ 701612 w 701611"/>
                    <a:gd name="connsiteY0" fmla="*/ 123444 h 339185"/>
                    <a:gd name="connsiteX1" fmla="*/ 450723 w 701611"/>
                    <a:gd name="connsiteY1" fmla="*/ 339185 h 339185"/>
                    <a:gd name="connsiteX2" fmla="*/ 0 w 701611"/>
                    <a:gd name="connsiteY2" fmla="*/ 267748 h 339185"/>
                    <a:gd name="connsiteX3" fmla="*/ 59627 w 701611"/>
                    <a:gd name="connsiteY3" fmla="*/ 0 h 339185"/>
                    <a:gd name="connsiteX4" fmla="*/ 701612 w 701611"/>
                    <a:gd name="connsiteY4" fmla="*/ 123444 h 33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1611" h="339185">
                      <a:moveTo>
                        <a:pt x="701612" y="123444"/>
                      </a:moveTo>
                      <a:lnTo>
                        <a:pt x="450723" y="339185"/>
                      </a:lnTo>
                      <a:cubicBezTo>
                        <a:pt x="242030" y="305848"/>
                        <a:pt x="81915" y="280607"/>
                        <a:pt x="0" y="267748"/>
                      </a:cubicBezTo>
                      <a:lnTo>
                        <a:pt x="59627" y="0"/>
                      </a:lnTo>
                      <a:cubicBezTo>
                        <a:pt x="78200" y="2858"/>
                        <a:pt x="334137" y="51911"/>
                        <a:pt x="701612" y="123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6A31FD6-C4D8-6F14-7D38-1DDC68AEBC40}"/>
                    </a:ext>
                  </a:extLst>
                </p:cNvPr>
                <p:cNvSpPr/>
                <p:nvPr/>
              </p:nvSpPr>
              <p:spPr>
                <a:xfrm>
                  <a:off x="5979795" y="3485007"/>
                  <a:ext cx="300608" cy="293465"/>
                </a:xfrm>
                <a:custGeom>
                  <a:avLst/>
                  <a:gdLst>
                    <a:gd name="connsiteX0" fmla="*/ 300609 w 300608"/>
                    <a:gd name="connsiteY0" fmla="*/ 293465 h 293465"/>
                    <a:gd name="connsiteX1" fmla="*/ 144780 w 300608"/>
                    <a:gd name="connsiteY1" fmla="*/ 267843 h 293465"/>
                    <a:gd name="connsiteX2" fmla="*/ 144780 w 300608"/>
                    <a:gd name="connsiteY2" fmla="*/ 267843 h 293465"/>
                    <a:gd name="connsiteX3" fmla="*/ 0 w 300608"/>
                    <a:gd name="connsiteY3" fmla="*/ 0 h 293465"/>
                    <a:gd name="connsiteX4" fmla="*/ 229457 w 300608"/>
                    <a:gd name="connsiteY4" fmla="*/ 45339 h 29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08" h="293465">
                      <a:moveTo>
                        <a:pt x="300609" y="293465"/>
                      </a:moveTo>
                      <a:lnTo>
                        <a:pt x="144780" y="267843"/>
                      </a:lnTo>
                      <a:lnTo>
                        <a:pt x="144780" y="267843"/>
                      </a:lnTo>
                      <a:lnTo>
                        <a:pt x="0" y="0"/>
                      </a:lnTo>
                      <a:lnTo>
                        <a:pt x="229457" y="45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695900C-B033-D4BB-197C-F02D71C6602C}"/>
                    </a:ext>
                  </a:extLst>
                </p:cNvPr>
                <p:cNvSpPr/>
                <p:nvPr/>
              </p:nvSpPr>
              <p:spPr>
                <a:xfrm>
                  <a:off x="6825329" y="3678745"/>
                  <a:ext cx="332708" cy="215931"/>
                </a:xfrm>
                <a:custGeom>
                  <a:avLst/>
                  <a:gdLst>
                    <a:gd name="connsiteX0" fmla="*/ 332708 w 332708"/>
                    <a:gd name="connsiteY0" fmla="*/ 42291 h 215931"/>
                    <a:gd name="connsiteX1" fmla="*/ 156496 w 332708"/>
                    <a:gd name="connsiteY1" fmla="*/ 215932 h 215931"/>
                    <a:gd name="connsiteX2" fmla="*/ 156496 w 332708"/>
                    <a:gd name="connsiteY2" fmla="*/ 215932 h 215931"/>
                    <a:gd name="connsiteX3" fmla="*/ 0 w 332708"/>
                    <a:gd name="connsiteY3" fmla="*/ 189643 h 215931"/>
                    <a:gd name="connsiteX4" fmla="*/ 125158 w 332708"/>
                    <a:gd name="connsiteY4" fmla="*/ 0 h 215931"/>
                    <a:gd name="connsiteX5" fmla="*/ 332708 w 332708"/>
                    <a:gd name="connsiteY5" fmla="*/ 42291 h 2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708" h="215931">
                      <a:moveTo>
                        <a:pt x="332708" y="42291"/>
                      </a:moveTo>
                      <a:lnTo>
                        <a:pt x="156496" y="215932"/>
                      </a:lnTo>
                      <a:lnTo>
                        <a:pt x="156496" y="215932"/>
                      </a:lnTo>
                      <a:lnTo>
                        <a:pt x="0" y="189643"/>
                      </a:lnTo>
                      <a:lnTo>
                        <a:pt x="125158" y="0"/>
                      </a:lnTo>
                      <a:cubicBezTo>
                        <a:pt x="194691" y="14033"/>
                        <a:pt x="263874" y="28131"/>
                        <a:pt x="332708" y="42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B0113466-FA92-09FA-77DB-BBFBF04FAAFC}"/>
                    </a:ext>
                  </a:extLst>
                </p:cNvPr>
                <p:cNvSpPr/>
                <p:nvPr/>
              </p:nvSpPr>
              <p:spPr>
                <a:xfrm>
                  <a:off x="8305800" y="3966971"/>
                  <a:ext cx="233933" cy="203263"/>
                </a:xfrm>
                <a:custGeom>
                  <a:avLst/>
                  <a:gdLst>
                    <a:gd name="connsiteX0" fmla="*/ 233934 w 233933"/>
                    <a:gd name="connsiteY0" fmla="*/ 61436 h 203263"/>
                    <a:gd name="connsiteX1" fmla="*/ 173260 w 233933"/>
                    <a:gd name="connsiteY1" fmla="*/ 203264 h 203263"/>
                    <a:gd name="connsiteX2" fmla="*/ 43720 w 233933"/>
                    <a:gd name="connsiteY2" fmla="*/ 172879 h 203263"/>
                    <a:gd name="connsiteX3" fmla="*/ 0 w 233933"/>
                    <a:gd name="connsiteY3" fmla="*/ 0 h 203263"/>
                    <a:gd name="connsiteX4" fmla="*/ 233934 w 233933"/>
                    <a:gd name="connsiteY4" fmla="*/ 61436 h 20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933" h="203263">
                      <a:moveTo>
                        <a:pt x="233934" y="61436"/>
                      </a:moveTo>
                      <a:lnTo>
                        <a:pt x="173260" y="203264"/>
                      </a:lnTo>
                      <a:cubicBezTo>
                        <a:pt x="144113" y="195072"/>
                        <a:pt x="100203" y="184785"/>
                        <a:pt x="43720" y="172879"/>
                      </a:cubicBezTo>
                      <a:lnTo>
                        <a:pt x="0" y="0"/>
                      </a:lnTo>
                      <a:cubicBezTo>
                        <a:pt x="109919" y="25908"/>
                        <a:pt x="191071" y="46958"/>
                        <a:pt x="233934" y="614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48A18C2-6784-687C-14BE-FB2DDD7079A9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436F54D4-0D91-F160-566A-843EA1065F68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A8F595B-F0FF-5810-1613-44FCE31EFBD8}"/>
                  </a:ext>
                </a:extLst>
              </p:cNvPr>
              <p:cNvSpPr/>
              <p:nvPr/>
            </p:nvSpPr>
            <p:spPr>
              <a:xfrm>
                <a:off x="4925091" y="3270742"/>
                <a:ext cx="1323339" cy="1684498"/>
              </a:xfrm>
              <a:custGeom>
                <a:avLst/>
                <a:gdLst>
                  <a:gd name="connsiteX0" fmla="*/ 654748 w 1323339"/>
                  <a:gd name="connsiteY0" fmla="*/ 1683972 h 1684498"/>
                  <a:gd name="connsiteX1" fmla="*/ 68770 w 1323339"/>
                  <a:gd name="connsiteY1" fmla="*/ 812053 h 1684498"/>
                  <a:gd name="connsiteX2" fmla="*/ 274891 w 1323339"/>
                  <a:gd name="connsiteY2" fmla="*/ 232171 h 1684498"/>
                  <a:gd name="connsiteX3" fmla="*/ 735901 w 1323339"/>
                  <a:gd name="connsiteY3" fmla="*/ 619 h 1684498"/>
                  <a:gd name="connsiteX4" fmla="*/ 1172432 w 1323339"/>
                  <a:gd name="connsiteY4" fmla="*/ 275510 h 1684498"/>
                  <a:gd name="connsiteX5" fmla="*/ 1321975 w 1323339"/>
                  <a:gd name="connsiteY5" fmla="*/ 872537 h 1684498"/>
                  <a:gd name="connsiteX6" fmla="*/ 709993 w 1323339"/>
                  <a:gd name="connsiteY6" fmla="*/ 1683400 h 1684498"/>
                  <a:gd name="connsiteX7" fmla="*/ 654748 w 1323339"/>
                  <a:gd name="connsiteY7" fmla="*/ 1683972 h 1684498"/>
                  <a:gd name="connsiteX8" fmla="*/ 362807 w 1323339"/>
                  <a:gd name="connsiteY8" fmla="*/ 302847 h 1684498"/>
                  <a:gd name="connsiteX9" fmla="*/ 181261 w 1323339"/>
                  <a:gd name="connsiteY9" fmla="*/ 817769 h 1684498"/>
                  <a:gd name="connsiteX10" fmla="*/ 660178 w 1323339"/>
                  <a:gd name="connsiteY10" fmla="*/ 1571577 h 1684498"/>
                  <a:gd name="connsiteX11" fmla="*/ 1209580 w 1323339"/>
                  <a:gd name="connsiteY11" fmla="*/ 866727 h 1684498"/>
                  <a:gd name="connsiteX12" fmla="*/ 1078325 w 1323339"/>
                  <a:gd name="connsiteY12" fmla="*/ 336851 h 1684498"/>
                  <a:gd name="connsiteX13" fmla="*/ 730472 w 1323339"/>
                  <a:gd name="connsiteY13" fmla="*/ 112918 h 1684498"/>
                  <a:gd name="connsiteX14" fmla="*/ 687705 w 1323339"/>
                  <a:gd name="connsiteY14" fmla="*/ 112918 h 1684498"/>
                  <a:gd name="connsiteX15" fmla="*/ 362807 w 1323339"/>
                  <a:gd name="connsiteY15" fmla="*/ 302656 h 1684498"/>
                  <a:gd name="connsiteX16" fmla="*/ 69247 w 1323339"/>
                  <a:gd name="connsiteY16" fmla="*/ 871013 h 1684498"/>
                  <a:gd name="connsiteX17" fmla="*/ 74390 w 1323339"/>
                  <a:gd name="connsiteY17" fmla="*/ 378285 h 1684498"/>
                  <a:gd name="connsiteX18" fmla="*/ 0 w 1323339"/>
                  <a:gd name="connsiteY18" fmla="*/ 284940 h 1684498"/>
                  <a:gd name="connsiteX19" fmla="*/ 61246 w 1323339"/>
                  <a:gd name="connsiteY19" fmla="*/ 13287 h 1684498"/>
                  <a:gd name="connsiteX20" fmla="*/ 288893 w 1323339"/>
                  <a:gd name="connsiteY20" fmla="*/ 46720 h 1684498"/>
                  <a:gd name="connsiteX21" fmla="*/ 660368 w 1323339"/>
                  <a:gd name="connsiteY21" fmla="*/ 2905 h 1684498"/>
                  <a:gd name="connsiteX22" fmla="*/ 255937 w 1323339"/>
                  <a:gd name="connsiteY22" fmla="*/ 315801 h 1684498"/>
                  <a:gd name="connsiteX23" fmla="*/ 69247 w 1323339"/>
                  <a:gd name="connsiteY23" fmla="*/ 870823 h 168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39" h="1684498">
                    <a:moveTo>
                      <a:pt x="654748" y="1683972"/>
                    </a:moveTo>
                    <a:cubicBezTo>
                      <a:pt x="309277" y="1667303"/>
                      <a:pt x="46482" y="1276111"/>
                      <a:pt x="68770" y="812053"/>
                    </a:cubicBezTo>
                    <a:cubicBezTo>
                      <a:pt x="79343" y="590597"/>
                      <a:pt x="152590" y="384667"/>
                      <a:pt x="274891" y="232171"/>
                    </a:cubicBezTo>
                    <a:cubicBezTo>
                      <a:pt x="401288" y="74628"/>
                      <a:pt x="564451" y="-8049"/>
                      <a:pt x="735901" y="619"/>
                    </a:cubicBezTo>
                    <a:cubicBezTo>
                      <a:pt x="907351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3" y="1683400"/>
                    </a:cubicBezTo>
                    <a:cubicBezTo>
                      <a:pt x="691604" y="1684639"/>
                      <a:pt x="673159" y="1684830"/>
                      <a:pt x="654748" y="1683972"/>
                    </a:cubicBezTo>
                    <a:close/>
                    <a:moveTo>
                      <a:pt x="362807" y="302847"/>
                    </a:moveTo>
                    <a:cubicBezTo>
                      <a:pt x="255270" y="436864"/>
                      <a:pt x="190786" y="619744"/>
                      <a:pt x="181261" y="817769"/>
                    </a:cubicBezTo>
                    <a:cubicBezTo>
                      <a:pt x="162211" y="1219724"/>
                      <a:pt x="376714" y="1557956"/>
                      <a:pt x="660178" y="1571577"/>
                    </a:cubicBezTo>
                    <a:cubicBezTo>
                      <a:pt x="943642" y="1585198"/>
                      <a:pt x="1190054" y="1269254"/>
                      <a:pt x="1209580" y="866727"/>
                    </a:cubicBezTo>
                    <a:cubicBezTo>
                      <a:pt x="1219105" y="668702"/>
                      <a:pt x="1172337" y="480583"/>
                      <a:pt x="1078325" y="336851"/>
                    </a:cubicBezTo>
                    <a:cubicBezTo>
                      <a:pt x="987838" y="198834"/>
                      <a:pt x="864203" y="119300"/>
                      <a:pt x="730472" y="112918"/>
                    </a:cubicBezTo>
                    <a:cubicBezTo>
                      <a:pt x="716229" y="112060"/>
                      <a:pt x="701948" y="112060"/>
                      <a:pt x="687705" y="112918"/>
                    </a:cubicBezTo>
                    <a:cubicBezTo>
                      <a:pt x="569023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61246" y="13287"/>
                    </a:lnTo>
                    <a:cubicBezTo>
                      <a:pt x="61246" y="13287"/>
                      <a:pt x="246888" y="46148"/>
                      <a:pt x="288893" y="46720"/>
                    </a:cubicBezTo>
                    <a:cubicBezTo>
                      <a:pt x="363760" y="47863"/>
                      <a:pt x="519779" y="6048"/>
                      <a:pt x="660368" y="2905"/>
                    </a:cubicBezTo>
                    <a:cubicBezTo>
                      <a:pt x="660368" y="2905"/>
                      <a:pt x="354330" y="140446"/>
                      <a:pt x="255937" y="315801"/>
                    </a:cubicBezTo>
                    <a:cubicBezTo>
                      <a:pt x="157543" y="491156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CB2D974-C763-B16D-9521-3C345C3AA332}"/>
                  </a:ext>
                </a:extLst>
              </p:cNvPr>
              <p:cNvSpPr/>
              <p:nvPr/>
            </p:nvSpPr>
            <p:spPr>
              <a:xfrm>
                <a:off x="5037449" y="3367843"/>
                <a:ext cx="132134" cy="63455"/>
              </a:xfrm>
              <a:custGeom>
                <a:avLst/>
                <a:gdLst>
                  <a:gd name="connsiteX0" fmla="*/ 131958 w 132134"/>
                  <a:gd name="connsiteY0" fmla="*/ 40487 h 63455"/>
                  <a:gd name="connsiteX1" fmla="*/ 61949 w 132134"/>
                  <a:gd name="connsiteY1" fmla="*/ 62204 h 63455"/>
                  <a:gd name="connsiteX2" fmla="*/ 132 w 132134"/>
                  <a:gd name="connsiteY2" fmla="*/ 22961 h 63455"/>
                  <a:gd name="connsiteX3" fmla="*/ 70141 w 132134"/>
                  <a:gd name="connsiteY3" fmla="*/ 1244 h 63455"/>
                  <a:gd name="connsiteX4" fmla="*/ 131958 w 132134"/>
                  <a:gd name="connsiteY4" fmla="*/ 40487 h 63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34" h="63455">
                    <a:moveTo>
                      <a:pt x="131958" y="40487"/>
                    </a:moveTo>
                    <a:cubicBezTo>
                      <a:pt x="129768" y="57346"/>
                      <a:pt x="98430" y="67062"/>
                      <a:pt x="61949" y="62204"/>
                    </a:cubicBezTo>
                    <a:cubicBezTo>
                      <a:pt x="25469" y="57346"/>
                      <a:pt x="-2154" y="39725"/>
                      <a:pt x="132" y="22961"/>
                    </a:cubicBezTo>
                    <a:cubicBezTo>
                      <a:pt x="2418" y="6197"/>
                      <a:pt x="33660" y="-3614"/>
                      <a:pt x="70141" y="1244"/>
                    </a:cubicBezTo>
                    <a:cubicBezTo>
                      <a:pt x="106622" y="6102"/>
                      <a:pt x="134625" y="23628"/>
                      <a:pt x="131958" y="40487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8320FC7-38B4-6441-E6C9-1DC96AD43FBB}"/>
                  </a:ext>
                </a:extLst>
              </p:cNvPr>
              <p:cNvSpPr/>
              <p:nvPr/>
            </p:nvSpPr>
            <p:spPr>
              <a:xfrm>
                <a:off x="5053583" y="3379531"/>
                <a:ext cx="69341" cy="11844"/>
              </a:xfrm>
              <a:custGeom>
                <a:avLst/>
                <a:gdLst>
                  <a:gd name="connsiteX0" fmla="*/ 0 w 69341"/>
                  <a:gd name="connsiteY0" fmla="*/ 11845 h 11844"/>
                  <a:gd name="connsiteX1" fmla="*/ 69342 w 69341"/>
                  <a:gd name="connsiteY1" fmla="*/ 3939 h 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44">
                    <a:moveTo>
                      <a:pt x="0" y="11845"/>
                    </a:moveTo>
                    <a:cubicBezTo>
                      <a:pt x="2953" y="3749"/>
                      <a:pt x="34671" y="-5395"/>
                      <a:pt x="69342" y="39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36DDAC9-7184-8B9A-5D19-566D6F4CDC64}"/>
                  </a:ext>
                </a:extLst>
              </p:cNvPr>
              <p:cNvSpPr/>
              <p:nvPr/>
            </p:nvSpPr>
            <p:spPr>
              <a:xfrm>
                <a:off x="4971859" y="3557873"/>
                <a:ext cx="88027" cy="753522"/>
              </a:xfrm>
              <a:custGeom>
                <a:avLst/>
                <a:gdLst>
                  <a:gd name="connsiteX0" fmla="*/ 191 w 88027"/>
                  <a:gd name="connsiteY0" fmla="*/ 0 h 753522"/>
                  <a:gd name="connsiteX1" fmla="*/ 86868 w 88027"/>
                  <a:gd name="connsiteY1" fmla="*/ 166878 h 753522"/>
                  <a:gd name="connsiteX2" fmla="*/ 64579 w 88027"/>
                  <a:gd name="connsiteY2" fmla="*/ 558260 h 753522"/>
                  <a:gd name="connsiteX3" fmla="*/ 77153 w 88027"/>
                  <a:gd name="connsiteY3" fmla="*/ 753523 h 753522"/>
                  <a:gd name="connsiteX4" fmla="*/ 62389 w 88027"/>
                  <a:gd name="connsiteY4" fmla="*/ 263557 h 753522"/>
                  <a:gd name="connsiteX5" fmla="*/ 71914 w 88027"/>
                  <a:gd name="connsiteY5" fmla="*/ 166021 h 753522"/>
                  <a:gd name="connsiteX6" fmla="*/ 0 w 88027"/>
                  <a:gd name="connsiteY6" fmla="*/ 0 h 75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7" h="753522">
                    <a:moveTo>
                      <a:pt x="191" y="0"/>
                    </a:moveTo>
                    <a:cubicBezTo>
                      <a:pt x="66104" y="36957"/>
                      <a:pt x="94298" y="91440"/>
                      <a:pt x="86868" y="166878"/>
                    </a:cubicBezTo>
                    <a:cubicBezTo>
                      <a:pt x="79534" y="297751"/>
                      <a:pt x="64770" y="427387"/>
                      <a:pt x="64579" y="558260"/>
                    </a:cubicBezTo>
                    <a:cubicBezTo>
                      <a:pt x="63680" y="623576"/>
                      <a:pt x="67884" y="688862"/>
                      <a:pt x="77153" y="753523"/>
                    </a:cubicBezTo>
                    <a:cubicBezTo>
                      <a:pt x="34957" y="594074"/>
                      <a:pt x="47530" y="425958"/>
                      <a:pt x="62389" y="263557"/>
                    </a:cubicBezTo>
                    <a:lnTo>
                      <a:pt x="71914" y="166021"/>
                    </a:lnTo>
                    <a:cubicBezTo>
                      <a:pt x="82201" y="93059"/>
                      <a:pt x="59150" y="43148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4D42C2C-90E0-7301-6A40-62CA3567191D}"/>
                  </a:ext>
                </a:extLst>
              </p:cNvPr>
              <p:cNvSpPr/>
              <p:nvPr/>
            </p:nvSpPr>
            <p:spPr>
              <a:xfrm>
                <a:off x="5316283" y="3289293"/>
                <a:ext cx="282035" cy="43885"/>
              </a:xfrm>
              <a:custGeom>
                <a:avLst/>
                <a:gdLst>
                  <a:gd name="connsiteX0" fmla="*/ 0 w 282035"/>
                  <a:gd name="connsiteY0" fmla="*/ 43885 h 43885"/>
                  <a:gd name="connsiteX1" fmla="*/ 282035 w 282035"/>
                  <a:gd name="connsiteY1" fmla="*/ 547 h 43885"/>
                  <a:gd name="connsiteX2" fmla="*/ 0 w 282035"/>
                  <a:gd name="connsiteY2" fmla="*/ 43885 h 4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035" h="43885">
                    <a:moveTo>
                      <a:pt x="0" y="43885"/>
                    </a:moveTo>
                    <a:cubicBezTo>
                      <a:pt x="91440" y="17787"/>
                      <a:pt x="186404" y="-3740"/>
                      <a:pt x="282035" y="547"/>
                    </a:cubicBezTo>
                    <a:cubicBezTo>
                      <a:pt x="186785" y="9024"/>
                      <a:pt x="94297" y="30360"/>
                      <a:pt x="0" y="438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159C71E-B0D2-433A-1544-6E170F2F3EFF}"/>
                  </a:ext>
                </a:extLst>
              </p:cNvPr>
              <p:cNvSpPr/>
              <p:nvPr/>
            </p:nvSpPr>
            <p:spPr>
              <a:xfrm>
                <a:off x="5139487" y="3391209"/>
                <a:ext cx="996428" cy="1451346"/>
              </a:xfrm>
              <a:custGeom>
                <a:avLst/>
                <a:gdLst>
                  <a:gd name="connsiteX0" fmla="*/ 176701 w 996428"/>
                  <a:gd name="connsiteY0" fmla="*/ 189143 h 1451346"/>
                  <a:gd name="connsiteX1" fmla="*/ 1155 w 996428"/>
                  <a:gd name="connsiteY1" fmla="*/ 701207 h 1451346"/>
                  <a:gd name="connsiteX2" fmla="*/ 464165 w 996428"/>
                  <a:gd name="connsiteY2" fmla="*/ 1450920 h 1451346"/>
                  <a:gd name="connsiteX3" fmla="*/ 995184 w 996428"/>
                  <a:gd name="connsiteY3" fmla="*/ 750356 h 1451346"/>
                  <a:gd name="connsiteX4" fmla="*/ 868406 w 996428"/>
                  <a:gd name="connsiteY4" fmla="*/ 223433 h 1451346"/>
                  <a:gd name="connsiteX5" fmla="*/ 532079 w 996428"/>
                  <a:gd name="connsiteY5" fmla="*/ 643 h 1451346"/>
                  <a:gd name="connsiteX6" fmla="*/ 490740 w 996428"/>
                  <a:gd name="connsiteY6" fmla="*/ 643 h 1451346"/>
                  <a:gd name="connsiteX7" fmla="*/ 176701 w 996428"/>
                  <a:gd name="connsiteY7" fmla="*/ 189143 h 145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428" h="1451346">
                    <a:moveTo>
                      <a:pt x="176701" y="189143"/>
                    </a:moveTo>
                    <a:cubicBezTo>
                      <a:pt x="72783" y="322493"/>
                      <a:pt x="10490" y="504230"/>
                      <a:pt x="1155" y="701207"/>
                    </a:cubicBezTo>
                    <a:cubicBezTo>
                      <a:pt x="-17419" y="1101257"/>
                      <a:pt x="190226" y="1437299"/>
                      <a:pt x="464165" y="1450920"/>
                    </a:cubicBezTo>
                    <a:cubicBezTo>
                      <a:pt x="738104" y="1464541"/>
                      <a:pt x="976324" y="1150216"/>
                      <a:pt x="995184" y="750356"/>
                    </a:cubicBezTo>
                    <a:cubicBezTo>
                      <a:pt x="1004709" y="553474"/>
                      <a:pt x="959275" y="366308"/>
                      <a:pt x="868406" y="223433"/>
                    </a:cubicBezTo>
                    <a:cubicBezTo>
                      <a:pt x="780872" y="86083"/>
                      <a:pt x="661428" y="7025"/>
                      <a:pt x="532079" y="643"/>
                    </a:cubicBezTo>
                    <a:cubicBezTo>
                      <a:pt x="518312" y="-214"/>
                      <a:pt x="504506" y="-214"/>
                      <a:pt x="490740" y="643"/>
                    </a:cubicBezTo>
                    <a:cubicBezTo>
                      <a:pt x="375964" y="9216"/>
                      <a:pt x="265855" y="74748"/>
                      <a:pt x="176701" y="189143"/>
                    </a:cubicBezTo>
                    <a:close/>
                  </a:path>
                </a:pathLst>
              </a:custGeom>
              <a:solidFill>
                <a:srgbClr val="EBEBE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图形 3">
                <a:extLst>
                  <a:ext uri="{FF2B5EF4-FFF2-40B4-BE49-F238E27FC236}">
                    <a16:creationId xmlns:a16="http://schemas.microsoft.com/office/drawing/2014/main" id="{FE65CBBE-260B-1D24-C907-92FA03048CCD}"/>
                  </a:ext>
                </a:extLst>
              </p:cNvPr>
              <p:cNvGrpSpPr/>
              <p:nvPr/>
            </p:nvGrpSpPr>
            <p:grpSpPr>
              <a:xfrm>
                <a:off x="5139608" y="3391852"/>
                <a:ext cx="980203" cy="1450722"/>
                <a:chOff x="5139608" y="3391852"/>
                <a:chExt cx="980203" cy="1450722"/>
              </a:xfrm>
              <a:solidFill>
                <a:srgbClr val="FFFFFF"/>
              </a:solidFill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C15DEBB0-D34D-C67F-492A-2207E07735CD}"/>
                    </a:ext>
                  </a:extLst>
                </p:cNvPr>
                <p:cNvSpPr/>
                <p:nvPr/>
              </p:nvSpPr>
              <p:spPr>
                <a:xfrm>
                  <a:off x="5139608" y="3391852"/>
                  <a:ext cx="702264" cy="776001"/>
                </a:xfrm>
                <a:custGeom>
                  <a:avLst/>
                  <a:gdLst>
                    <a:gd name="connsiteX0" fmla="*/ 702264 w 702264"/>
                    <a:gd name="connsiteY0" fmla="*/ 53721 h 776001"/>
                    <a:gd name="connsiteX1" fmla="*/ 272 w 702264"/>
                    <a:gd name="connsiteY1" fmla="*/ 776002 h 776001"/>
                    <a:gd name="connsiteX2" fmla="*/ 1129 w 702264"/>
                    <a:gd name="connsiteY2" fmla="*/ 700468 h 776001"/>
                    <a:gd name="connsiteX3" fmla="*/ 35228 w 702264"/>
                    <a:gd name="connsiteY3" fmla="*/ 479965 h 776001"/>
                    <a:gd name="connsiteX4" fmla="*/ 501953 w 702264"/>
                    <a:gd name="connsiteY4" fmla="*/ 0 h 776001"/>
                    <a:gd name="connsiteX5" fmla="*/ 532148 w 702264"/>
                    <a:gd name="connsiteY5" fmla="*/ 0 h 776001"/>
                    <a:gd name="connsiteX6" fmla="*/ 702264 w 702264"/>
                    <a:gd name="connsiteY6" fmla="*/ 53721 h 77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2264" h="776001">
                      <a:moveTo>
                        <a:pt x="702264" y="53721"/>
                      </a:moveTo>
                      <a:lnTo>
                        <a:pt x="272" y="776002"/>
                      </a:lnTo>
                      <a:cubicBezTo>
                        <a:pt x="-395" y="751046"/>
                        <a:pt x="272" y="725996"/>
                        <a:pt x="1129" y="700468"/>
                      </a:cubicBezTo>
                      <a:cubicBezTo>
                        <a:pt x="4451" y="625947"/>
                        <a:pt x="15884" y="552009"/>
                        <a:pt x="35228" y="479965"/>
                      </a:cubicBezTo>
                      <a:lnTo>
                        <a:pt x="501953" y="0"/>
                      </a:lnTo>
                      <a:cubicBezTo>
                        <a:pt x="511478" y="0"/>
                        <a:pt x="522051" y="0"/>
                        <a:pt x="532148" y="0"/>
                      </a:cubicBezTo>
                      <a:cubicBezTo>
                        <a:pt x="592447" y="3433"/>
                        <a:pt x="650929" y="21901"/>
                        <a:pt x="702264" y="53721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6ECB5B91-0179-CA22-E0EE-746B8E0BF8C3}"/>
                    </a:ext>
                  </a:extLst>
                </p:cNvPr>
                <p:cNvSpPr/>
                <p:nvPr/>
              </p:nvSpPr>
              <p:spPr>
                <a:xfrm>
                  <a:off x="5228177" y="3700271"/>
                  <a:ext cx="858297" cy="922305"/>
                </a:xfrm>
                <a:custGeom>
                  <a:avLst/>
                  <a:gdLst>
                    <a:gd name="connsiteX0" fmla="*/ 858298 w 858297"/>
                    <a:gd name="connsiteY0" fmla="*/ 81153 h 922305"/>
                    <a:gd name="connsiteX1" fmla="*/ 40767 w 858297"/>
                    <a:gd name="connsiteY1" fmla="*/ 922306 h 922305"/>
                    <a:gd name="connsiteX2" fmla="*/ 0 w 858297"/>
                    <a:gd name="connsiteY2" fmla="*/ 849821 h 922305"/>
                    <a:gd name="connsiteX3" fmla="*/ 825913 w 858297"/>
                    <a:gd name="connsiteY3" fmla="*/ 0 h 922305"/>
                    <a:gd name="connsiteX4" fmla="*/ 858298 w 858297"/>
                    <a:gd name="connsiteY4" fmla="*/ 81153 h 92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8297" h="922305">
                      <a:moveTo>
                        <a:pt x="858298" y="81153"/>
                      </a:moveTo>
                      <a:lnTo>
                        <a:pt x="40767" y="922306"/>
                      </a:lnTo>
                      <a:cubicBezTo>
                        <a:pt x="25732" y="898986"/>
                        <a:pt x="12118" y="874781"/>
                        <a:pt x="0" y="849821"/>
                      </a:cubicBezTo>
                      <a:lnTo>
                        <a:pt x="825913" y="0"/>
                      </a:lnTo>
                      <a:cubicBezTo>
                        <a:pt x="838235" y="26416"/>
                        <a:pt x="849047" y="53511"/>
                        <a:pt x="858298" y="8115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F3DC6311-95A2-ED58-49BA-26E75DF4BF98}"/>
                    </a:ext>
                  </a:extLst>
                </p:cNvPr>
                <p:cNvSpPr/>
                <p:nvPr/>
              </p:nvSpPr>
              <p:spPr>
                <a:xfrm>
                  <a:off x="5578030" y="4283963"/>
                  <a:ext cx="540258" cy="558610"/>
                </a:xfrm>
                <a:custGeom>
                  <a:avLst/>
                  <a:gdLst>
                    <a:gd name="connsiteX0" fmla="*/ 540258 w 540258"/>
                    <a:gd name="connsiteY0" fmla="*/ 0 h 558610"/>
                    <a:gd name="connsiteX1" fmla="*/ 496634 w 540258"/>
                    <a:gd name="connsiteY1" fmla="*/ 159353 h 558610"/>
                    <a:gd name="connsiteX2" fmla="*/ 116110 w 540258"/>
                    <a:gd name="connsiteY2" fmla="*/ 550831 h 558610"/>
                    <a:gd name="connsiteX3" fmla="*/ 25622 w 540258"/>
                    <a:gd name="connsiteY3" fmla="*/ 558165 h 558610"/>
                    <a:gd name="connsiteX4" fmla="*/ 0 w 540258"/>
                    <a:gd name="connsiteY4" fmla="*/ 555879 h 55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258" h="558610">
                      <a:moveTo>
                        <a:pt x="540258" y="0"/>
                      </a:moveTo>
                      <a:cubicBezTo>
                        <a:pt x="530274" y="54262"/>
                        <a:pt x="515680" y="107573"/>
                        <a:pt x="496634" y="159353"/>
                      </a:cubicBezTo>
                      <a:lnTo>
                        <a:pt x="116110" y="550831"/>
                      </a:lnTo>
                      <a:cubicBezTo>
                        <a:pt x="86401" y="557242"/>
                        <a:pt x="55976" y="559708"/>
                        <a:pt x="25622" y="558165"/>
                      </a:cubicBezTo>
                      <a:cubicBezTo>
                        <a:pt x="17050" y="557689"/>
                        <a:pt x="8477" y="557022"/>
                        <a:pt x="0" y="55587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641A4722-AC8E-9B37-05C6-ABF0DBDAB0EA}"/>
                    </a:ext>
                  </a:extLst>
                </p:cNvPr>
                <p:cNvSpPr/>
                <p:nvPr/>
              </p:nvSpPr>
              <p:spPr>
                <a:xfrm>
                  <a:off x="5329523" y="3892010"/>
                  <a:ext cx="790289" cy="820959"/>
                </a:xfrm>
                <a:custGeom>
                  <a:avLst/>
                  <a:gdLst>
                    <a:gd name="connsiteX0" fmla="*/ 790289 w 790289"/>
                    <a:gd name="connsiteY0" fmla="*/ 18859 h 820959"/>
                    <a:gd name="connsiteX1" fmla="*/ 10668 w 790289"/>
                    <a:gd name="connsiteY1" fmla="*/ 820960 h 820959"/>
                    <a:gd name="connsiteX2" fmla="*/ 0 w 790289"/>
                    <a:gd name="connsiteY2" fmla="*/ 809625 h 820959"/>
                    <a:gd name="connsiteX3" fmla="*/ 786670 w 790289"/>
                    <a:gd name="connsiteY3" fmla="*/ 0 h 820959"/>
                    <a:gd name="connsiteX4" fmla="*/ 790289 w 790289"/>
                    <a:gd name="connsiteY4" fmla="*/ 18859 h 82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289" h="820959">
                      <a:moveTo>
                        <a:pt x="790289" y="18859"/>
                      </a:moveTo>
                      <a:lnTo>
                        <a:pt x="10668" y="820960"/>
                      </a:lnTo>
                      <a:cubicBezTo>
                        <a:pt x="6953" y="817340"/>
                        <a:pt x="3429" y="813530"/>
                        <a:pt x="0" y="809625"/>
                      </a:cubicBezTo>
                      <a:lnTo>
                        <a:pt x="786670" y="0"/>
                      </a:lnTo>
                      <a:cubicBezTo>
                        <a:pt x="788098" y="6287"/>
                        <a:pt x="789146" y="12668"/>
                        <a:pt x="790289" y="1885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7653230-7B0A-AD37-DDE8-0EFA0EBB5CD7}"/>
                  </a:ext>
                </a:extLst>
              </p:cNvPr>
              <p:cNvSpPr/>
              <p:nvPr/>
            </p:nvSpPr>
            <p:spPr>
              <a:xfrm>
                <a:off x="6152292" y="3916733"/>
                <a:ext cx="626840" cy="247311"/>
              </a:xfrm>
              <a:custGeom>
                <a:avLst/>
                <a:gdLst>
                  <a:gd name="connsiteX0" fmla="*/ 550640 w 626840"/>
                  <a:gd name="connsiteY0" fmla="*/ 247311 h 247311"/>
                  <a:gd name="connsiteX1" fmla="*/ 626840 w 626840"/>
                  <a:gd name="connsiteY1" fmla="*/ 164539 h 247311"/>
                  <a:gd name="connsiteX2" fmla="*/ 0 w 626840"/>
                  <a:gd name="connsiteY2" fmla="*/ 102912 h 247311"/>
                  <a:gd name="connsiteX3" fmla="*/ 78486 w 626840"/>
                  <a:gd name="connsiteY3" fmla="*/ 183684 h 247311"/>
                  <a:gd name="connsiteX4" fmla="*/ 550640 w 626840"/>
                  <a:gd name="connsiteY4" fmla="*/ 247311 h 2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840" h="247311">
                    <a:moveTo>
                      <a:pt x="550640" y="247311"/>
                    </a:moveTo>
                    <a:lnTo>
                      <a:pt x="626840" y="164539"/>
                    </a:lnTo>
                    <a:cubicBezTo>
                      <a:pt x="504349" y="51192"/>
                      <a:pt x="216027" y="-107114"/>
                      <a:pt x="0" y="102912"/>
                    </a:cubicBezTo>
                    <a:lnTo>
                      <a:pt x="78486" y="183684"/>
                    </a:lnTo>
                    <a:cubicBezTo>
                      <a:pt x="272034" y="-4816"/>
                      <a:pt x="539305" y="237024"/>
                      <a:pt x="550640" y="247311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E57535D-5D6B-DE69-156D-6DC09792662D}"/>
                  </a:ext>
                </a:extLst>
              </p:cNvPr>
              <p:cNvSpPr/>
              <p:nvPr/>
            </p:nvSpPr>
            <p:spPr>
              <a:xfrm>
                <a:off x="6740464" y="3385251"/>
                <a:ext cx="1686299" cy="1686409"/>
              </a:xfrm>
              <a:custGeom>
                <a:avLst/>
                <a:gdLst>
                  <a:gd name="connsiteX0" fmla="*/ 691512 w 1686299"/>
                  <a:gd name="connsiteY0" fmla="*/ 1672523 h 1686409"/>
                  <a:gd name="connsiteX1" fmla="*/ 13808 w 1686299"/>
                  <a:gd name="connsiteY1" fmla="*/ 691448 h 1686409"/>
                  <a:gd name="connsiteX2" fmla="*/ 13808 w 1686299"/>
                  <a:gd name="connsiteY2" fmla="*/ 691448 h 1686409"/>
                  <a:gd name="connsiteX3" fmla="*/ 994851 w 1686299"/>
                  <a:gd name="connsiteY3" fmla="*/ 13918 h 1686409"/>
                  <a:gd name="connsiteX4" fmla="*/ 1672382 w 1686299"/>
                  <a:gd name="connsiteY4" fmla="*/ 994962 h 1686409"/>
                  <a:gd name="connsiteX5" fmla="*/ 691512 w 1686299"/>
                  <a:gd name="connsiteY5" fmla="*/ 1672523 h 1686409"/>
                  <a:gd name="connsiteX6" fmla="*/ 124679 w 1686299"/>
                  <a:gd name="connsiteY6" fmla="*/ 712022 h 1686409"/>
                  <a:gd name="connsiteX7" fmla="*/ 711951 w 1686299"/>
                  <a:gd name="connsiteY7" fmla="*/ 1559770 h 1686409"/>
                  <a:gd name="connsiteX8" fmla="*/ 1559699 w 1686299"/>
                  <a:gd name="connsiteY8" fmla="*/ 972498 h 1686409"/>
                  <a:gd name="connsiteX9" fmla="*/ 972427 w 1686299"/>
                  <a:gd name="connsiteY9" fmla="*/ 124750 h 1686409"/>
                  <a:gd name="connsiteX10" fmla="*/ 792668 w 1686299"/>
                  <a:gd name="connsiteY10" fmla="*/ 114710 h 1686409"/>
                  <a:gd name="connsiteX11" fmla="*/ 124679 w 1686299"/>
                  <a:gd name="connsiteY11" fmla="*/ 712022 h 168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6299" h="1686409">
                    <a:moveTo>
                      <a:pt x="691512" y="1672523"/>
                    </a:moveTo>
                    <a:cubicBezTo>
                      <a:pt x="233640" y="1588460"/>
                      <a:pt x="-69628" y="1149435"/>
                      <a:pt x="13808" y="691448"/>
                    </a:cubicBezTo>
                    <a:lnTo>
                      <a:pt x="13808" y="691448"/>
                    </a:lnTo>
                    <a:cubicBezTo>
                      <a:pt x="97621" y="233446"/>
                      <a:pt x="536849" y="-69894"/>
                      <a:pt x="994851" y="13918"/>
                    </a:cubicBezTo>
                    <a:cubicBezTo>
                      <a:pt x="1452854" y="97731"/>
                      <a:pt x="1756194" y="536959"/>
                      <a:pt x="1672382" y="994962"/>
                    </a:cubicBezTo>
                    <a:cubicBezTo>
                      <a:pt x="1588581" y="1452896"/>
                      <a:pt x="1149464" y="1756228"/>
                      <a:pt x="691512" y="1672523"/>
                    </a:cubicBezTo>
                    <a:close/>
                    <a:moveTo>
                      <a:pt x="124679" y="712022"/>
                    </a:moveTo>
                    <a:cubicBezTo>
                      <a:pt x="52751" y="1108292"/>
                      <a:pt x="315682" y="1487842"/>
                      <a:pt x="711951" y="1559770"/>
                    </a:cubicBezTo>
                    <a:cubicBezTo>
                      <a:pt x="1108221" y="1631699"/>
                      <a:pt x="1487770" y="1368768"/>
                      <a:pt x="1559699" y="972498"/>
                    </a:cubicBezTo>
                    <a:cubicBezTo>
                      <a:pt x="1631627" y="576228"/>
                      <a:pt x="1368697" y="196679"/>
                      <a:pt x="972427" y="124750"/>
                    </a:cubicBezTo>
                    <a:cubicBezTo>
                      <a:pt x="913152" y="113991"/>
                      <a:pt x="852772" y="110619"/>
                      <a:pt x="792668" y="114710"/>
                    </a:cubicBezTo>
                    <a:cubicBezTo>
                      <a:pt x="459758" y="137980"/>
                      <a:pt x="184880" y="383775"/>
                      <a:pt x="124679" y="712022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C285D51-2039-9526-CB27-8201FA5A19DE}"/>
                  </a:ext>
                </a:extLst>
              </p:cNvPr>
              <p:cNvSpPr/>
              <p:nvPr/>
            </p:nvSpPr>
            <p:spPr>
              <a:xfrm>
                <a:off x="7938516" y="3463956"/>
                <a:ext cx="652653" cy="986789"/>
              </a:xfrm>
              <a:custGeom>
                <a:avLst/>
                <a:gdLst>
                  <a:gd name="connsiteX0" fmla="*/ 395859 w 652653"/>
                  <a:gd name="connsiteY0" fmla="*/ 404336 h 986789"/>
                  <a:gd name="connsiteX1" fmla="*/ 0 w 652653"/>
                  <a:gd name="connsiteY1" fmla="*/ 0 h 986789"/>
                  <a:gd name="connsiteX2" fmla="*/ 360997 w 652653"/>
                  <a:gd name="connsiteY2" fmla="*/ 117253 h 986789"/>
                  <a:gd name="connsiteX3" fmla="*/ 651700 w 652653"/>
                  <a:gd name="connsiteY3" fmla="*/ 151257 h 986789"/>
                  <a:gd name="connsiteX4" fmla="*/ 652653 w 652653"/>
                  <a:gd name="connsiteY4" fmla="*/ 493395 h 986789"/>
                  <a:gd name="connsiteX5" fmla="*/ 566928 w 652653"/>
                  <a:gd name="connsiteY5" fmla="*/ 542068 h 986789"/>
                  <a:gd name="connsiteX6" fmla="*/ 458057 w 652653"/>
                  <a:gd name="connsiteY6" fmla="*/ 986790 h 986789"/>
                  <a:gd name="connsiteX7" fmla="*/ 395859 w 652653"/>
                  <a:gd name="connsiteY7" fmla="*/ 404336 h 98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3" h="986789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7" y="117253"/>
                    </a:cubicBezTo>
                    <a:cubicBezTo>
                      <a:pt x="402146" y="125730"/>
                      <a:pt x="651700" y="151257"/>
                      <a:pt x="651700" y="151257"/>
                    </a:cubicBezTo>
                    <a:lnTo>
                      <a:pt x="652653" y="493395"/>
                    </a:lnTo>
                    <a:cubicBezTo>
                      <a:pt x="652653" y="493395"/>
                      <a:pt x="584073" y="497205"/>
                      <a:pt x="566928" y="542068"/>
                    </a:cubicBezTo>
                    <a:cubicBezTo>
                      <a:pt x="530162" y="636461"/>
                      <a:pt x="548735" y="659321"/>
                      <a:pt x="458057" y="986790"/>
                    </a:cubicBezTo>
                    <a:cubicBezTo>
                      <a:pt x="457200" y="986790"/>
                      <a:pt x="453009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" name="图形 3">
                <a:extLst>
                  <a:ext uri="{FF2B5EF4-FFF2-40B4-BE49-F238E27FC236}">
                    <a16:creationId xmlns:a16="http://schemas.microsoft.com/office/drawing/2014/main" id="{A252DBED-0A94-3904-A215-942FE65D3327}"/>
                  </a:ext>
                </a:extLst>
              </p:cNvPr>
              <p:cNvGrpSpPr/>
              <p:nvPr/>
            </p:nvGrpSpPr>
            <p:grpSpPr>
              <a:xfrm>
                <a:off x="6740464" y="3385251"/>
                <a:ext cx="1850704" cy="1686409"/>
                <a:chOff x="6740464" y="3385251"/>
                <a:chExt cx="1850704" cy="1686409"/>
              </a:xfrm>
              <a:solidFill>
                <a:srgbClr val="000000"/>
              </a:solidFill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E4AA6E5C-9A2E-7029-EB8A-3077CE2F341E}"/>
                    </a:ext>
                  </a:extLst>
                </p:cNvPr>
                <p:cNvSpPr/>
                <p:nvPr/>
              </p:nvSpPr>
              <p:spPr>
                <a:xfrm>
                  <a:off x="6740464" y="3385251"/>
                  <a:ext cx="1686299" cy="1686409"/>
                </a:xfrm>
                <a:custGeom>
                  <a:avLst/>
                  <a:gdLst>
                    <a:gd name="connsiteX0" fmla="*/ 691512 w 1686299"/>
                    <a:gd name="connsiteY0" fmla="*/ 1672523 h 1686409"/>
                    <a:gd name="connsiteX1" fmla="*/ 13808 w 1686299"/>
                    <a:gd name="connsiteY1" fmla="*/ 691448 h 1686409"/>
                    <a:gd name="connsiteX2" fmla="*/ 13808 w 1686299"/>
                    <a:gd name="connsiteY2" fmla="*/ 691448 h 1686409"/>
                    <a:gd name="connsiteX3" fmla="*/ 994851 w 1686299"/>
                    <a:gd name="connsiteY3" fmla="*/ 13918 h 1686409"/>
                    <a:gd name="connsiteX4" fmla="*/ 1672382 w 1686299"/>
                    <a:gd name="connsiteY4" fmla="*/ 994962 h 1686409"/>
                    <a:gd name="connsiteX5" fmla="*/ 691512 w 1686299"/>
                    <a:gd name="connsiteY5" fmla="*/ 1672523 h 1686409"/>
                    <a:gd name="connsiteX6" fmla="*/ 124679 w 1686299"/>
                    <a:gd name="connsiteY6" fmla="*/ 712022 h 1686409"/>
                    <a:gd name="connsiteX7" fmla="*/ 711951 w 1686299"/>
                    <a:gd name="connsiteY7" fmla="*/ 1559770 h 1686409"/>
                    <a:gd name="connsiteX8" fmla="*/ 1559699 w 1686299"/>
                    <a:gd name="connsiteY8" fmla="*/ 972498 h 1686409"/>
                    <a:gd name="connsiteX9" fmla="*/ 972427 w 1686299"/>
                    <a:gd name="connsiteY9" fmla="*/ 124750 h 1686409"/>
                    <a:gd name="connsiteX10" fmla="*/ 792668 w 1686299"/>
                    <a:gd name="connsiteY10" fmla="*/ 114710 h 1686409"/>
                    <a:gd name="connsiteX11" fmla="*/ 124679 w 1686299"/>
                    <a:gd name="connsiteY11" fmla="*/ 712022 h 168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86299" h="1686409">
                      <a:moveTo>
                        <a:pt x="691512" y="1672523"/>
                      </a:moveTo>
                      <a:cubicBezTo>
                        <a:pt x="233640" y="1588460"/>
                        <a:pt x="-69628" y="1149435"/>
                        <a:pt x="13808" y="691448"/>
                      </a:cubicBezTo>
                      <a:lnTo>
                        <a:pt x="13808" y="691448"/>
                      </a:lnTo>
                      <a:cubicBezTo>
                        <a:pt x="97621" y="233446"/>
                        <a:pt x="536849" y="-69894"/>
                        <a:pt x="994851" y="13918"/>
                      </a:cubicBezTo>
                      <a:cubicBezTo>
                        <a:pt x="1452854" y="97731"/>
                        <a:pt x="1756194" y="536959"/>
                        <a:pt x="1672382" y="994962"/>
                      </a:cubicBezTo>
                      <a:cubicBezTo>
                        <a:pt x="1588581" y="1452896"/>
                        <a:pt x="1149464" y="1756228"/>
                        <a:pt x="691512" y="1672523"/>
                      </a:cubicBezTo>
                      <a:close/>
                      <a:moveTo>
                        <a:pt x="124679" y="712022"/>
                      </a:moveTo>
                      <a:cubicBezTo>
                        <a:pt x="52751" y="1108292"/>
                        <a:pt x="315682" y="1487842"/>
                        <a:pt x="711951" y="1559770"/>
                      </a:cubicBezTo>
                      <a:cubicBezTo>
                        <a:pt x="1108221" y="1631699"/>
                        <a:pt x="1487770" y="1368768"/>
                        <a:pt x="1559699" y="972498"/>
                      </a:cubicBezTo>
                      <a:cubicBezTo>
                        <a:pt x="1631627" y="576228"/>
                        <a:pt x="1368697" y="196679"/>
                        <a:pt x="972427" y="124750"/>
                      </a:cubicBezTo>
                      <a:cubicBezTo>
                        <a:pt x="913152" y="113991"/>
                        <a:pt x="852772" y="110619"/>
                        <a:pt x="792668" y="114710"/>
                      </a:cubicBezTo>
                      <a:cubicBezTo>
                        <a:pt x="459758" y="137980"/>
                        <a:pt x="184880" y="383775"/>
                        <a:pt x="124679" y="7120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C0AABCB8-2229-F097-DCFB-776635A6E261}"/>
                    </a:ext>
                  </a:extLst>
                </p:cNvPr>
                <p:cNvSpPr/>
                <p:nvPr/>
              </p:nvSpPr>
              <p:spPr>
                <a:xfrm>
                  <a:off x="7938516" y="3463956"/>
                  <a:ext cx="652653" cy="986789"/>
                </a:xfrm>
                <a:custGeom>
                  <a:avLst/>
                  <a:gdLst>
                    <a:gd name="connsiteX0" fmla="*/ 395859 w 652653"/>
                    <a:gd name="connsiteY0" fmla="*/ 404336 h 986789"/>
                    <a:gd name="connsiteX1" fmla="*/ 0 w 652653"/>
                    <a:gd name="connsiteY1" fmla="*/ 0 h 986789"/>
                    <a:gd name="connsiteX2" fmla="*/ 360997 w 652653"/>
                    <a:gd name="connsiteY2" fmla="*/ 117253 h 986789"/>
                    <a:gd name="connsiteX3" fmla="*/ 651700 w 652653"/>
                    <a:gd name="connsiteY3" fmla="*/ 151257 h 986789"/>
                    <a:gd name="connsiteX4" fmla="*/ 652653 w 652653"/>
                    <a:gd name="connsiteY4" fmla="*/ 493395 h 986789"/>
                    <a:gd name="connsiteX5" fmla="*/ 566928 w 652653"/>
                    <a:gd name="connsiteY5" fmla="*/ 542068 h 986789"/>
                    <a:gd name="connsiteX6" fmla="*/ 458057 w 652653"/>
                    <a:gd name="connsiteY6" fmla="*/ 986790 h 986789"/>
                    <a:gd name="connsiteX7" fmla="*/ 395859 w 652653"/>
                    <a:gd name="connsiteY7" fmla="*/ 404336 h 98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2653" h="986789">
                      <a:moveTo>
                        <a:pt x="395859" y="404336"/>
                      </a:moveTo>
                      <a:cubicBezTo>
                        <a:pt x="337852" y="211741"/>
                        <a:pt x="0" y="0"/>
                        <a:pt x="0" y="0"/>
                      </a:cubicBezTo>
                      <a:cubicBezTo>
                        <a:pt x="136779" y="33623"/>
                        <a:pt x="287655" y="102013"/>
                        <a:pt x="360997" y="117253"/>
                      </a:cubicBezTo>
                      <a:cubicBezTo>
                        <a:pt x="402146" y="125730"/>
                        <a:pt x="651700" y="151257"/>
                        <a:pt x="651700" y="151257"/>
                      </a:cubicBezTo>
                      <a:lnTo>
                        <a:pt x="652653" y="493395"/>
                      </a:lnTo>
                      <a:cubicBezTo>
                        <a:pt x="652653" y="493395"/>
                        <a:pt x="584073" y="497205"/>
                        <a:pt x="566928" y="542068"/>
                      </a:cubicBezTo>
                      <a:cubicBezTo>
                        <a:pt x="530162" y="636461"/>
                        <a:pt x="548735" y="659321"/>
                        <a:pt x="458057" y="986790"/>
                      </a:cubicBezTo>
                      <a:cubicBezTo>
                        <a:pt x="457200" y="986790"/>
                        <a:pt x="453009" y="596837"/>
                        <a:pt x="395859" y="4043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77E6536-B5E0-CA28-8914-BEB5DAED1B08}"/>
                  </a:ext>
                </a:extLst>
              </p:cNvPr>
              <p:cNvSpPr/>
              <p:nvPr/>
            </p:nvSpPr>
            <p:spPr>
              <a:xfrm>
                <a:off x="6665655" y="3372398"/>
                <a:ext cx="1687104" cy="1687169"/>
              </a:xfrm>
              <a:custGeom>
                <a:avLst/>
                <a:gdLst>
                  <a:gd name="connsiteX0" fmla="*/ 691360 w 1687104"/>
                  <a:gd name="connsiteY0" fmla="*/ 1673089 h 1687169"/>
                  <a:gd name="connsiteX1" fmla="*/ 13656 w 1687104"/>
                  <a:gd name="connsiteY1" fmla="*/ 692872 h 1687169"/>
                  <a:gd name="connsiteX2" fmla="*/ 13656 w 1687104"/>
                  <a:gd name="connsiteY2" fmla="*/ 692872 h 1687169"/>
                  <a:gd name="connsiteX3" fmla="*/ 994233 w 1687104"/>
                  <a:gd name="connsiteY3" fmla="*/ 13721 h 1687169"/>
                  <a:gd name="connsiteX4" fmla="*/ 1673384 w 1687104"/>
                  <a:gd name="connsiteY4" fmla="*/ 994298 h 1687169"/>
                  <a:gd name="connsiteX5" fmla="*/ 692807 w 1687104"/>
                  <a:gd name="connsiteY5" fmla="*/ 1673449 h 1687169"/>
                  <a:gd name="connsiteX6" fmla="*/ 691360 w 1687104"/>
                  <a:gd name="connsiteY6" fmla="*/ 1673185 h 1687169"/>
                  <a:gd name="connsiteX7" fmla="*/ 124527 w 1687104"/>
                  <a:gd name="connsiteY7" fmla="*/ 713065 h 1687169"/>
                  <a:gd name="connsiteX8" fmla="*/ 711645 w 1687104"/>
                  <a:gd name="connsiteY8" fmla="*/ 1561738 h 1687169"/>
                  <a:gd name="connsiteX9" fmla="*/ 1560319 w 1687104"/>
                  <a:gd name="connsiteY9" fmla="*/ 974620 h 1687169"/>
                  <a:gd name="connsiteX10" fmla="*/ 973200 w 1687104"/>
                  <a:gd name="connsiteY10" fmla="*/ 125946 h 1687169"/>
                  <a:gd name="connsiteX11" fmla="*/ 792420 w 1687104"/>
                  <a:gd name="connsiteY11" fmla="*/ 115847 h 1687169"/>
                  <a:gd name="connsiteX12" fmla="*/ 124527 w 1687104"/>
                  <a:gd name="connsiteY12" fmla="*/ 713065 h 168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104" h="1687169">
                    <a:moveTo>
                      <a:pt x="691360" y="1673089"/>
                    </a:moveTo>
                    <a:cubicBezTo>
                      <a:pt x="233886" y="1589013"/>
                      <a:pt x="-69253" y="1150559"/>
                      <a:pt x="13656" y="692872"/>
                    </a:cubicBezTo>
                    <a:lnTo>
                      <a:pt x="13656" y="692872"/>
                    </a:lnTo>
                    <a:cubicBezTo>
                      <a:pt x="96892" y="234550"/>
                      <a:pt x="535912" y="-69516"/>
                      <a:pt x="994233" y="13721"/>
                    </a:cubicBezTo>
                    <a:cubicBezTo>
                      <a:pt x="1452554" y="96957"/>
                      <a:pt x="1756621" y="535977"/>
                      <a:pt x="1673384" y="994298"/>
                    </a:cubicBezTo>
                    <a:cubicBezTo>
                      <a:pt x="1590148" y="1452619"/>
                      <a:pt x="1151128" y="1756686"/>
                      <a:pt x="692807" y="1673449"/>
                    </a:cubicBezTo>
                    <a:cubicBezTo>
                      <a:pt x="692325" y="1673362"/>
                      <a:pt x="691842" y="1673273"/>
                      <a:pt x="691360" y="1673185"/>
                    </a:cubicBezTo>
                    <a:close/>
                    <a:moveTo>
                      <a:pt x="124527" y="713065"/>
                    </a:moveTo>
                    <a:cubicBezTo>
                      <a:pt x="52301" y="1109548"/>
                      <a:pt x="315162" y="1489512"/>
                      <a:pt x="711645" y="1561738"/>
                    </a:cubicBezTo>
                    <a:cubicBezTo>
                      <a:pt x="1108128" y="1633965"/>
                      <a:pt x="1488092" y="1371103"/>
                      <a:pt x="1560319" y="974620"/>
                    </a:cubicBezTo>
                    <a:cubicBezTo>
                      <a:pt x="1632545" y="578137"/>
                      <a:pt x="1369683" y="198173"/>
                      <a:pt x="973200" y="125946"/>
                    </a:cubicBezTo>
                    <a:cubicBezTo>
                      <a:pt x="913593" y="115088"/>
                      <a:pt x="852866" y="111695"/>
                      <a:pt x="792420" y="115847"/>
                    </a:cubicBezTo>
                    <a:cubicBezTo>
                      <a:pt x="459576" y="139149"/>
                      <a:pt x="184757" y="384887"/>
                      <a:pt x="124527" y="713065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876E74E-C468-97C2-B83A-16C01DEC6842}"/>
                  </a:ext>
                </a:extLst>
              </p:cNvPr>
              <p:cNvSpPr/>
              <p:nvPr/>
            </p:nvSpPr>
            <p:spPr>
              <a:xfrm>
                <a:off x="7863077" y="3452145"/>
                <a:ext cx="652652" cy="987266"/>
              </a:xfrm>
              <a:custGeom>
                <a:avLst/>
                <a:gdLst>
                  <a:gd name="connsiteX0" fmla="*/ 395859 w 652652"/>
                  <a:gd name="connsiteY0" fmla="*/ 404336 h 987266"/>
                  <a:gd name="connsiteX1" fmla="*/ 0 w 652652"/>
                  <a:gd name="connsiteY1" fmla="*/ 0 h 987266"/>
                  <a:gd name="connsiteX2" fmla="*/ 360998 w 652652"/>
                  <a:gd name="connsiteY2" fmla="*/ 117253 h 987266"/>
                  <a:gd name="connsiteX3" fmla="*/ 651701 w 652652"/>
                  <a:gd name="connsiteY3" fmla="*/ 151257 h 987266"/>
                  <a:gd name="connsiteX4" fmla="*/ 652653 w 652652"/>
                  <a:gd name="connsiteY4" fmla="*/ 464534 h 987266"/>
                  <a:gd name="connsiteX5" fmla="*/ 566928 w 652652"/>
                  <a:gd name="connsiteY5" fmla="*/ 530066 h 987266"/>
                  <a:gd name="connsiteX6" fmla="*/ 457962 w 652652"/>
                  <a:gd name="connsiteY6" fmla="*/ 987266 h 987266"/>
                  <a:gd name="connsiteX7" fmla="*/ 395859 w 652652"/>
                  <a:gd name="connsiteY7" fmla="*/ 404336 h 98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2" h="987266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8" y="117253"/>
                    </a:cubicBezTo>
                    <a:cubicBezTo>
                      <a:pt x="402146" y="125730"/>
                      <a:pt x="651701" y="151257"/>
                      <a:pt x="651701" y="151257"/>
                    </a:cubicBezTo>
                    <a:lnTo>
                      <a:pt x="652653" y="464534"/>
                    </a:lnTo>
                    <a:cubicBezTo>
                      <a:pt x="652653" y="464534"/>
                      <a:pt x="584073" y="485299"/>
                      <a:pt x="566928" y="530066"/>
                    </a:cubicBezTo>
                    <a:cubicBezTo>
                      <a:pt x="530067" y="624459"/>
                      <a:pt x="548640" y="659321"/>
                      <a:pt x="457962" y="987266"/>
                    </a:cubicBezTo>
                    <a:cubicBezTo>
                      <a:pt x="457676" y="986504"/>
                      <a:pt x="453866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BAA5306-20CD-93DA-C6FD-3070458EC0BC}"/>
                  </a:ext>
                </a:extLst>
              </p:cNvPr>
              <p:cNvSpPr/>
              <p:nvPr/>
            </p:nvSpPr>
            <p:spPr>
              <a:xfrm>
                <a:off x="8275855" y="3703592"/>
                <a:ext cx="132227" cy="63462"/>
              </a:xfrm>
              <a:custGeom>
                <a:avLst/>
                <a:gdLst>
                  <a:gd name="connsiteX0" fmla="*/ 132053 w 132227"/>
                  <a:gd name="connsiteY0" fmla="*/ 40494 h 63462"/>
                  <a:gd name="connsiteX1" fmla="*/ 62044 w 132227"/>
                  <a:gd name="connsiteY1" fmla="*/ 62211 h 63462"/>
                  <a:gd name="connsiteX2" fmla="*/ 131 w 132227"/>
                  <a:gd name="connsiteY2" fmla="*/ 22968 h 63462"/>
                  <a:gd name="connsiteX3" fmla="*/ 70140 w 132227"/>
                  <a:gd name="connsiteY3" fmla="*/ 1251 h 63462"/>
                  <a:gd name="connsiteX4" fmla="*/ 132053 w 132227"/>
                  <a:gd name="connsiteY4" fmla="*/ 40494 h 63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7" h="63462">
                    <a:moveTo>
                      <a:pt x="132053" y="40494"/>
                    </a:moveTo>
                    <a:cubicBezTo>
                      <a:pt x="129767" y="57354"/>
                      <a:pt x="98429" y="67069"/>
                      <a:pt x="62044" y="62211"/>
                    </a:cubicBezTo>
                    <a:cubicBezTo>
                      <a:pt x="25658" y="57354"/>
                      <a:pt x="-2154" y="39827"/>
                      <a:pt x="131" y="22968"/>
                    </a:cubicBezTo>
                    <a:cubicBezTo>
                      <a:pt x="2417" y="6109"/>
                      <a:pt x="33755" y="-3607"/>
                      <a:pt x="70140" y="1251"/>
                    </a:cubicBezTo>
                    <a:cubicBezTo>
                      <a:pt x="106526" y="6109"/>
                      <a:pt x="134720" y="23730"/>
                      <a:pt x="132053" y="40494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053DB03-D399-36B2-44EB-1A0EAB9B8E30}"/>
                  </a:ext>
                </a:extLst>
              </p:cNvPr>
              <p:cNvSpPr/>
              <p:nvPr/>
            </p:nvSpPr>
            <p:spPr>
              <a:xfrm>
                <a:off x="8291988" y="3715340"/>
                <a:ext cx="69341" cy="11886"/>
              </a:xfrm>
              <a:custGeom>
                <a:avLst/>
                <a:gdLst>
                  <a:gd name="connsiteX0" fmla="*/ 0 w 69341"/>
                  <a:gd name="connsiteY0" fmla="*/ 11887 h 11886"/>
                  <a:gd name="connsiteX1" fmla="*/ 69342 w 69341"/>
                  <a:gd name="connsiteY1" fmla="*/ 3981 h 1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86">
                    <a:moveTo>
                      <a:pt x="0" y="11887"/>
                    </a:moveTo>
                    <a:cubicBezTo>
                      <a:pt x="2953" y="3791"/>
                      <a:pt x="34671" y="-5449"/>
                      <a:pt x="69342" y="398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06FF03B-B27C-49E9-615F-88212EF9C68D}"/>
                  </a:ext>
                </a:extLst>
              </p:cNvPr>
              <p:cNvSpPr/>
              <p:nvPr/>
            </p:nvSpPr>
            <p:spPr>
              <a:xfrm>
                <a:off x="7123080" y="3429748"/>
                <a:ext cx="251459" cy="83738"/>
              </a:xfrm>
              <a:custGeom>
                <a:avLst/>
                <a:gdLst>
                  <a:gd name="connsiteX0" fmla="*/ 0 w 251459"/>
                  <a:gd name="connsiteY0" fmla="*/ 83738 h 83738"/>
                  <a:gd name="connsiteX1" fmla="*/ 251460 w 251459"/>
                  <a:gd name="connsiteY1" fmla="*/ 13 h 83738"/>
                  <a:gd name="connsiteX2" fmla="*/ 0 w 251459"/>
                  <a:gd name="connsiteY2" fmla="*/ 83738 h 8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59" h="83738">
                    <a:moveTo>
                      <a:pt x="0" y="83738"/>
                    </a:moveTo>
                    <a:cubicBezTo>
                      <a:pt x="72224" y="28732"/>
                      <a:pt x="160677" y="-719"/>
                      <a:pt x="251460" y="13"/>
                    </a:cubicBezTo>
                    <a:cubicBezTo>
                      <a:pt x="165735" y="25159"/>
                      <a:pt x="83249" y="52401"/>
                      <a:pt x="0" y="83738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80A481E-B44D-1EE2-203B-1B8A5D8283EA}"/>
                  </a:ext>
                </a:extLst>
              </p:cNvPr>
              <p:cNvSpPr/>
              <p:nvPr/>
            </p:nvSpPr>
            <p:spPr>
              <a:xfrm>
                <a:off x="6766369" y="3522345"/>
                <a:ext cx="342042" cy="411479"/>
              </a:xfrm>
              <a:custGeom>
                <a:avLst/>
                <a:gdLst>
                  <a:gd name="connsiteX0" fmla="*/ 0 w 342042"/>
                  <a:gd name="connsiteY0" fmla="*/ 411480 h 411479"/>
                  <a:gd name="connsiteX1" fmla="*/ 342043 w 342042"/>
                  <a:gd name="connsiteY1" fmla="*/ 0 h 411479"/>
                  <a:gd name="connsiteX2" fmla="*/ 0 w 342042"/>
                  <a:gd name="connsiteY2" fmla="*/ 411480 h 41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042" h="411479">
                    <a:moveTo>
                      <a:pt x="0" y="411480"/>
                    </a:moveTo>
                    <a:cubicBezTo>
                      <a:pt x="42672" y="241078"/>
                      <a:pt x="185166" y="76676"/>
                      <a:pt x="342043" y="0"/>
                    </a:cubicBezTo>
                    <a:cubicBezTo>
                      <a:pt x="195167" y="104775"/>
                      <a:pt x="72009" y="245364"/>
                      <a:pt x="0" y="41148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611D2DA3-6585-8C0C-08FA-628587BBF38F}"/>
                  </a:ext>
                </a:extLst>
              </p:cNvPr>
              <p:cNvSpPr/>
              <p:nvPr/>
            </p:nvSpPr>
            <p:spPr>
              <a:xfrm>
                <a:off x="6813310" y="3486523"/>
                <a:ext cx="1424971" cy="1460130"/>
              </a:xfrm>
              <a:custGeom>
                <a:avLst/>
                <a:gdLst>
                  <a:gd name="connsiteX0" fmla="*/ 11638 w 1424971"/>
                  <a:gd name="connsiteY0" fmla="*/ 598939 h 1460130"/>
                  <a:gd name="connsiteX1" fmla="*/ 584662 w 1424971"/>
                  <a:gd name="connsiteY1" fmla="*/ 1448188 h 1460130"/>
                  <a:gd name="connsiteX2" fmla="*/ 1413337 w 1424971"/>
                  <a:gd name="connsiteY2" fmla="*/ 861163 h 1460130"/>
                  <a:gd name="connsiteX3" fmla="*/ 840218 w 1424971"/>
                  <a:gd name="connsiteY3" fmla="*/ 11913 h 1460130"/>
                  <a:gd name="connsiteX4" fmla="*/ 663815 w 1424971"/>
                  <a:gd name="connsiteY4" fmla="*/ 1722 h 1460130"/>
                  <a:gd name="connsiteX5" fmla="*/ 11638 w 1424971"/>
                  <a:gd name="connsiteY5" fmla="*/ 598939 h 146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4971" h="1460130">
                    <a:moveTo>
                      <a:pt x="11638" y="598939"/>
                    </a:moveTo>
                    <a:cubicBezTo>
                      <a:pt x="-58847" y="994893"/>
                      <a:pt x="198137" y="1375894"/>
                      <a:pt x="584662" y="1448188"/>
                    </a:cubicBezTo>
                    <a:cubicBezTo>
                      <a:pt x="971186" y="1520483"/>
                      <a:pt x="1342852" y="1257022"/>
                      <a:pt x="1413337" y="861163"/>
                    </a:cubicBezTo>
                    <a:cubicBezTo>
                      <a:pt x="1483822" y="465304"/>
                      <a:pt x="1226742" y="84113"/>
                      <a:pt x="840218" y="11913"/>
                    </a:cubicBezTo>
                    <a:cubicBezTo>
                      <a:pt x="782096" y="972"/>
                      <a:pt x="722810" y="-2453"/>
                      <a:pt x="663815" y="1722"/>
                    </a:cubicBezTo>
                    <a:cubicBezTo>
                      <a:pt x="346347" y="24106"/>
                      <a:pt x="71265" y="264136"/>
                      <a:pt x="11638" y="598939"/>
                    </a:cubicBezTo>
                    <a:close/>
                  </a:path>
                </a:pathLst>
              </a:custGeom>
              <a:solidFill>
                <a:srgbClr val="EBEBEB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7" name="图形 3">
                <a:extLst>
                  <a:ext uri="{FF2B5EF4-FFF2-40B4-BE49-F238E27FC236}">
                    <a16:creationId xmlns:a16="http://schemas.microsoft.com/office/drawing/2014/main" id="{56889230-38B3-614D-4361-135F34BA85F1}"/>
                  </a:ext>
                </a:extLst>
              </p:cNvPr>
              <p:cNvGrpSpPr/>
              <p:nvPr/>
            </p:nvGrpSpPr>
            <p:grpSpPr>
              <a:xfrm>
                <a:off x="6813346" y="3486490"/>
                <a:ext cx="1425018" cy="1459818"/>
                <a:chOff x="6813346" y="3486490"/>
                <a:chExt cx="1425018" cy="1459818"/>
              </a:xfrm>
              <a:solidFill>
                <a:srgbClr val="FFFFFF"/>
              </a:solidFill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80C40F45-6D86-AD2F-42C4-B3BBC9EAE68B}"/>
                    </a:ext>
                  </a:extLst>
                </p:cNvPr>
                <p:cNvSpPr/>
                <p:nvPr/>
              </p:nvSpPr>
              <p:spPr>
                <a:xfrm>
                  <a:off x="7330058" y="4016120"/>
                  <a:ext cx="908306" cy="930187"/>
                </a:xfrm>
                <a:custGeom>
                  <a:avLst/>
                  <a:gdLst>
                    <a:gd name="connsiteX0" fmla="*/ 907542 w 908306"/>
                    <a:gd name="connsiteY0" fmla="*/ 234125 h 930187"/>
                    <a:gd name="connsiteX1" fmla="*/ 228505 w 908306"/>
                    <a:gd name="connsiteY1" fmla="*/ 929450 h 930187"/>
                    <a:gd name="connsiteX2" fmla="*/ 67913 w 908306"/>
                    <a:gd name="connsiteY2" fmla="*/ 918210 h 930187"/>
                    <a:gd name="connsiteX3" fmla="*/ 0 w 908306"/>
                    <a:gd name="connsiteY3" fmla="*/ 901922 h 930187"/>
                    <a:gd name="connsiteX4" fmla="*/ 880491 w 908306"/>
                    <a:gd name="connsiteY4" fmla="*/ 0 h 930187"/>
                    <a:gd name="connsiteX5" fmla="*/ 907542 w 908306"/>
                    <a:gd name="connsiteY5" fmla="*/ 234125 h 93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8306" h="930187">
                      <a:moveTo>
                        <a:pt x="907542" y="234125"/>
                      </a:moveTo>
                      <a:lnTo>
                        <a:pt x="228505" y="929450"/>
                      </a:lnTo>
                      <a:cubicBezTo>
                        <a:pt x="174720" y="931929"/>
                        <a:pt x="120828" y="928157"/>
                        <a:pt x="67913" y="918210"/>
                      </a:cubicBezTo>
                      <a:cubicBezTo>
                        <a:pt x="45008" y="913962"/>
                        <a:pt x="22340" y="908526"/>
                        <a:pt x="0" y="901922"/>
                      </a:cubicBezTo>
                      <a:lnTo>
                        <a:pt x="880491" y="0"/>
                      </a:lnTo>
                      <a:cubicBezTo>
                        <a:pt x="902008" y="76085"/>
                        <a:pt x="911142" y="155137"/>
                        <a:pt x="907542" y="234125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6E750828-59AD-ECA7-2134-E2AAC2EB03DC}"/>
                    </a:ext>
                  </a:extLst>
                </p:cNvPr>
                <p:cNvSpPr/>
                <p:nvPr/>
              </p:nvSpPr>
              <p:spPr>
                <a:xfrm>
                  <a:off x="6813346" y="3486490"/>
                  <a:ext cx="803796" cy="823762"/>
                </a:xfrm>
                <a:custGeom>
                  <a:avLst/>
                  <a:gdLst>
                    <a:gd name="connsiteX0" fmla="*/ 803796 w 803796"/>
                    <a:gd name="connsiteY0" fmla="*/ 6137 h 823762"/>
                    <a:gd name="connsiteX1" fmla="*/ 5887 w 803796"/>
                    <a:gd name="connsiteY1" fmla="*/ 823763 h 823762"/>
                    <a:gd name="connsiteX2" fmla="*/ 11602 w 803796"/>
                    <a:gd name="connsiteY2" fmla="*/ 598973 h 823762"/>
                    <a:gd name="connsiteX3" fmla="*/ 23508 w 803796"/>
                    <a:gd name="connsiteY3" fmla="*/ 544109 h 823762"/>
                    <a:gd name="connsiteX4" fmla="*/ 530429 w 803796"/>
                    <a:gd name="connsiteY4" fmla="*/ 24330 h 823762"/>
                    <a:gd name="connsiteX5" fmla="*/ 663779 w 803796"/>
                    <a:gd name="connsiteY5" fmla="*/ 1755 h 823762"/>
                    <a:gd name="connsiteX6" fmla="*/ 803796 w 803796"/>
                    <a:gd name="connsiteY6" fmla="*/ 6137 h 82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796" h="823762">
                      <a:moveTo>
                        <a:pt x="803796" y="6137"/>
                      </a:moveTo>
                      <a:lnTo>
                        <a:pt x="5887" y="823763"/>
                      </a:lnTo>
                      <a:cubicBezTo>
                        <a:pt x="-3556" y="748974"/>
                        <a:pt x="-1630" y="673186"/>
                        <a:pt x="11602" y="598973"/>
                      </a:cubicBezTo>
                      <a:cubicBezTo>
                        <a:pt x="14840" y="580494"/>
                        <a:pt x="18936" y="562111"/>
                        <a:pt x="23508" y="544109"/>
                      </a:cubicBezTo>
                      <a:lnTo>
                        <a:pt x="530429" y="24330"/>
                      </a:lnTo>
                      <a:cubicBezTo>
                        <a:pt x="574035" y="12470"/>
                        <a:pt x="618698" y="4909"/>
                        <a:pt x="663779" y="1755"/>
                      </a:cubicBezTo>
                      <a:cubicBezTo>
                        <a:pt x="710478" y="-1606"/>
                        <a:pt x="757399" y="-137"/>
                        <a:pt x="803796" y="6137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E49B042-A0B0-D52A-483D-5DB708CB7F6F}"/>
                    </a:ext>
                  </a:extLst>
                </p:cNvPr>
                <p:cNvSpPr/>
                <p:nvPr/>
              </p:nvSpPr>
              <p:spPr>
                <a:xfrm>
                  <a:off x="7071455" y="3751230"/>
                  <a:ext cx="1050416" cy="1075944"/>
                </a:xfrm>
                <a:custGeom>
                  <a:avLst/>
                  <a:gdLst>
                    <a:gd name="connsiteX0" fmla="*/ 1050417 w 1050416"/>
                    <a:gd name="connsiteY0" fmla="*/ 66294 h 1075944"/>
                    <a:gd name="connsiteX1" fmla="*/ 64675 w 1050416"/>
                    <a:gd name="connsiteY1" fmla="*/ 1075944 h 1075944"/>
                    <a:gd name="connsiteX2" fmla="*/ 0 w 1050416"/>
                    <a:gd name="connsiteY2" fmla="*/ 1027081 h 1075944"/>
                    <a:gd name="connsiteX3" fmla="*/ 1002887 w 1050416"/>
                    <a:gd name="connsiteY3" fmla="*/ 0 h 1075944"/>
                    <a:gd name="connsiteX4" fmla="*/ 1050417 w 1050416"/>
                    <a:gd name="connsiteY4" fmla="*/ 66294 h 1075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0416" h="1075944">
                      <a:moveTo>
                        <a:pt x="1050417" y="66294"/>
                      </a:moveTo>
                      <a:lnTo>
                        <a:pt x="64675" y="1075944"/>
                      </a:lnTo>
                      <a:cubicBezTo>
                        <a:pt x="42160" y="1060963"/>
                        <a:pt x="20563" y="1044646"/>
                        <a:pt x="0" y="1027081"/>
                      </a:cubicBezTo>
                      <a:lnTo>
                        <a:pt x="1002887" y="0"/>
                      </a:lnTo>
                      <a:cubicBezTo>
                        <a:pt x="1020004" y="21157"/>
                        <a:pt x="1035874" y="43292"/>
                        <a:pt x="1050417" y="66294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7AE83D5B-4EA5-46A2-1095-01381957775F}"/>
                    </a:ext>
                  </a:extLst>
                </p:cNvPr>
                <p:cNvSpPr/>
                <p:nvPr/>
              </p:nvSpPr>
              <p:spPr>
                <a:xfrm>
                  <a:off x="6843807" y="3517106"/>
                  <a:ext cx="969644" cy="993457"/>
                </a:xfrm>
                <a:custGeom>
                  <a:avLst/>
                  <a:gdLst>
                    <a:gd name="connsiteX0" fmla="*/ 969645 w 969644"/>
                    <a:gd name="connsiteY0" fmla="*/ 31433 h 993457"/>
                    <a:gd name="connsiteX1" fmla="*/ 30289 w 969644"/>
                    <a:gd name="connsiteY1" fmla="*/ 993457 h 993457"/>
                    <a:gd name="connsiteX2" fmla="*/ 0 w 969644"/>
                    <a:gd name="connsiteY2" fmla="*/ 909447 h 993457"/>
                    <a:gd name="connsiteX3" fmla="*/ 887635 w 969644"/>
                    <a:gd name="connsiteY3" fmla="*/ 0 h 993457"/>
                    <a:gd name="connsiteX4" fmla="*/ 969645 w 969644"/>
                    <a:gd name="connsiteY4" fmla="*/ 31433 h 99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9644" h="993457">
                      <a:moveTo>
                        <a:pt x="969645" y="31433"/>
                      </a:moveTo>
                      <a:lnTo>
                        <a:pt x="30289" y="993457"/>
                      </a:lnTo>
                      <a:cubicBezTo>
                        <a:pt x="18484" y="966100"/>
                        <a:pt x="8369" y="938044"/>
                        <a:pt x="0" y="909447"/>
                      </a:cubicBezTo>
                      <a:lnTo>
                        <a:pt x="887635" y="0"/>
                      </a:lnTo>
                      <a:cubicBezTo>
                        <a:pt x="915598" y="8765"/>
                        <a:pt x="942988" y="19262"/>
                        <a:pt x="969645" y="3143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B6BB731F-22EC-3439-B71B-6791A6358F13}"/>
                    </a:ext>
                  </a:extLst>
                </p:cNvPr>
                <p:cNvSpPr/>
                <p:nvPr/>
              </p:nvSpPr>
              <p:spPr>
                <a:xfrm>
                  <a:off x="7643907" y="4337589"/>
                  <a:ext cx="584549" cy="598931"/>
                </a:xfrm>
                <a:custGeom>
                  <a:avLst/>
                  <a:gdLst>
                    <a:gd name="connsiteX0" fmla="*/ 584549 w 584549"/>
                    <a:gd name="connsiteY0" fmla="*/ 0 h 598931"/>
                    <a:gd name="connsiteX1" fmla="*/ 582835 w 584549"/>
                    <a:gd name="connsiteY1" fmla="*/ 10097 h 598931"/>
                    <a:gd name="connsiteX2" fmla="*/ 579501 w 584549"/>
                    <a:gd name="connsiteY2" fmla="*/ 27623 h 598931"/>
                    <a:gd name="connsiteX3" fmla="*/ 27051 w 584549"/>
                    <a:gd name="connsiteY3" fmla="*/ 593789 h 598931"/>
                    <a:gd name="connsiteX4" fmla="*/ 0 w 584549"/>
                    <a:gd name="connsiteY4" fmla="*/ 598932 h 598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549" h="598931">
                      <a:moveTo>
                        <a:pt x="584549" y="0"/>
                      </a:moveTo>
                      <a:cubicBezTo>
                        <a:pt x="584073" y="3334"/>
                        <a:pt x="583406" y="6763"/>
                        <a:pt x="582835" y="10097"/>
                      </a:cubicBezTo>
                      <a:cubicBezTo>
                        <a:pt x="581882" y="16002"/>
                        <a:pt x="580739" y="21908"/>
                        <a:pt x="579501" y="27623"/>
                      </a:cubicBezTo>
                      <a:lnTo>
                        <a:pt x="27051" y="593789"/>
                      </a:lnTo>
                      <a:cubicBezTo>
                        <a:pt x="18193" y="595693"/>
                        <a:pt x="9144" y="597408"/>
                        <a:pt x="0" y="598932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3F8B7F4A-4249-9AFE-5CC1-FE7A6EBB80BB}"/>
                    </a:ext>
                  </a:extLst>
                </p:cNvPr>
                <p:cNvSpPr/>
                <p:nvPr/>
              </p:nvSpPr>
              <p:spPr>
                <a:xfrm>
                  <a:off x="7000684" y="3678364"/>
                  <a:ext cx="1017555" cy="1042701"/>
                </a:xfrm>
                <a:custGeom>
                  <a:avLst/>
                  <a:gdLst>
                    <a:gd name="connsiteX0" fmla="*/ 1017556 w 1017555"/>
                    <a:gd name="connsiteY0" fmla="*/ 10954 h 1042701"/>
                    <a:gd name="connsiteX1" fmla="*/ 10573 w 1017555"/>
                    <a:gd name="connsiteY1" fmla="*/ 1042702 h 1042701"/>
                    <a:gd name="connsiteX2" fmla="*/ 0 w 1017555"/>
                    <a:gd name="connsiteY2" fmla="*/ 1031081 h 1042701"/>
                    <a:gd name="connsiteX3" fmla="*/ 1006316 w 1017555"/>
                    <a:gd name="connsiteY3" fmla="*/ 0 h 1042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555" h="1042701">
                      <a:moveTo>
                        <a:pt x="1017556" y="10954"/>
                      </a:moveTo>
                      <a:lnTo>
                        <a:pt x="10573" y="1042702"/>
                      </a:lnTo>
                      <a:cubicBezTo>
                        <a:pt x="6953" y="1038892"/>
                        <a:pt x="3429" y="1034987"/>
                        <a:pt x="0" y="1031081"/>
                      </a:cubicBezTo>
                      <a:lnTo>
                        <a:pt x="1006316" y="0"/>
                      </a:ln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F46F027-0624-D94B-880E-145D5D39676E}"/>
              </a:ext>
            </a:extLst>
          </p:cNvPr>
          <p:cNvGrpSpPr/>
          <p:nvPr userDrawn="1"/>
        </p:nvGrpSpPr>
        <p:grpSpPr>
          <a:xfrm>
            <a:off x="10478907" y="173280"/>
            <a:ext cx="470499" cy="471912"/>
            <a:chOff x="9224667" y="1260964"/>
            <a:chExt cx="1134807" cy="1138214"/>
          </a:xfrm>
        </p:grpSpPr>
        <p:sp>
          <p:nvSpPr>
            <p:cNvPr id="91" name="Freeform 716">
              <a:extLst>
                <a:ext uri="{FF2B5EF4-FFF2-40B4-BE49-F238E27FC236}">
                  <a16:creationId xmlns:a16="http://schemas.microsoft.com/office/drawing/2014/main" id="{28520702-3A31-AA2A-A9E2-8DC0EF4BFAF3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444439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/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Freeform 716">
              <a:extLst>
                <a:ext uri="{FF2B5EF4-FFF2-40B4-BE49-F238E27FC236}">
                  <a16:creationId xmlns:a16="http://schemas.microsoft.com/office/drawing/2014/main" id="{6F9A9A42-7BE0-6F4E-4FBD-80589D4DEF1C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342445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44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Freeform 716">
              <a:extLst>
                <a:ext uri="{FF2B5EF4-FFF2-40B4-BE49-F238E27FC236}">
                  <a16:creationId xmlns:a16="http://schemas.microsoft.com/office/drawing/2014/main" id="{2CDBE8C8-2A5E-FD22-F8EA-D0A567963C90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224667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12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0133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054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6B715D0-702D-7981-18E1-8C8CF6221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682976D-DF0D-E8AE-8648-4912D7028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67AD47-3DDE-DC7C-BA20-BE3F60BF2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54C33-49D6-4017-8D86-0AC3A276022D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9A19BB-4DD0-D001-8E95-714C797F4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E1756A-64ED-1662-B375-1175C0B3C4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559A7-8F26-47A2-B3B9-B8C7B7D22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38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矩形 758">
            <a:extLst>
              <a:ext uri="{FF2B5EF4-FFF2-40B4-BE49-F238E27FC236}">
                <a16:creationId xmlns:a16="http://schemas.microsoft.com/office/drawing/2014/main" id="{E9D789A8-E1CE-39A5-8B43-E88BFC7C1249}"/>
              </a:ext>
            </a:extLst>
          </p:cNvPr>
          <p:cNvSpPr/>
          <p:nvPr/>
        </p:nvSpPr>
        <p:spPr>
          <a:xfrm>
            <a:off x="0" y="3049298"/>
            <a:ext cx="12192000" cy="3808702"/>
          </a:xfrm>
          <a:prstGeom prst="rect">
            <a:avLst/>
          </a:prstGeom>
          <a:gradFill>
            <a:gsLst>
              <a:gs pos="0">
                <a:srgbClr val="455A64">
                  <a:alpha val="45000"/>
                </a:srgbClr>
              </a:gs>
              <a:gs pos="100000">
                <a:srgbClr val="EFF1F1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95B9FC-01B2-3806-7B9D-6E8FBAFB0F64}"/>
              </a:ext>
            </a:extLst>
          </p:cNvPr>
          <p:cNvSpPr txBox="1"/>
          <p:nvPr/>
        </p:nvSpPr>
        <p:spPr>
          <a:xfrm>
            <a:off x="1197409" y="1471021"/>
            <a:ext cx="83359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51000">
                      <a:srgbClr val="455A64"/>
                    </a:gs>
                    <a:gs pos="100000">
                      <a:srgbClr val="FFC727"/>
                    </a:gs>
                  </a:gsLst>
                  <a:lin ang="0" scaled="1"/>
                </a:gradFill>
                <a:latin typeface="快看世界体" pitchFamily="2" charset="-122"/>
                <a:ea typeface="快看世界体" pitchFamily="2" charset="-122"/>
              </a:rPr>
              <a:t>大学生职业生涯规划</a:t>
            </a:r>
          </a:p>
        </p:txBody>
      </p:sp>
      <p:grpSp>
        <p:nvGrpSpPr>
          <p:cNvPr id="764" name="组合 763" descr="D:\51PPT模板网\51pptmoban.com\图片.jpg">
            <a:extLst>
              <a:ext uri="{FF2B5EF4-FFF2-40B4-BE49-F238E27FC236}">
                <a16:creationId xmlns:a16="http://schemas.microsoft.com/office/drawing/2014/main" id="{C042548D-2FEE-D38B-BFD7-25E67678CED3}"/>
              </a:ext>
            </a:extLst>
          </p:cNvPr>
          <p:cNvGrpSpPr/>
          <p:nvPr/>
        </p:nvGrpSpPr>
        <p:grpSpPr>
          <a:xfrm>
            <a:off x="6315791" y="3185366"/>
            <a:ext cx="5438895" cy="2739477"/>
            <a:chOff x="6499225" y="3549922"/>
            <a:chExt cx="5438895" cy="2739477"/>
          </a:xfrm>
        </p:grpSpPr>
        <p:grpSp>
          <p:nvGrpSpPr>
            <p:cNvPr id="46" name="图形 3">
              <a:extLst>
                <a:ext uri="{FF2B5EF4-FFF2-40B4-BE49-F238E27FC236}">
                  <a16:creationId xmlns:a16="http://schemas.microsoft.com/office/drawing/2014/main" id="{D416AC87-ADBC-15E7-CFFC-4D77DBE684BD}"/>
                </a:ext>
              </a:extLst>
            </p:cNvPr>
            <p:cNvGrpSpPr/>
            <p:nvPr/>
          </p:nvGrpSpPr>
          <p:grpSpPr>
            <a:xfrm>
              <a:off x="6589505" y="4527099"/>
              <a:ext cx="5346388" cy="1762300"/>
              <a:chOff x="4182046" y="4380071"/>
              <a:chExt cx="6069425" cy="2000631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727B819-1A80-D34D-E6DB-63B77F5BAA1B}"/>
                  </a:ext>
                </a:extLst>
              </p:cNvPr>
              <p:cNvSpPr/>
              <p:nvPr/>
            </p:nvSpPr>
            <p:spPr>
              <a:xfrm>
                <a:off x="8091011" y="5373624"/>
                <a:ext cx="2147792" cy="417194"/>
              </a:xfrm>
              <a:custGeom>
                <a:avLst/>
                <a:gdLst>
                  <a:gd name="connsiteX0" fmla="*/ 0 w 2147792"/>
                  <a:gd name="connsiteY0" fmla="*/ 232505 h 417194"/>
                  <a:gd name="connsiteX1" fmla="*/ 945928 w 2147792"/>
                  <a:gd name="connsiteY1" fmla="*/ 0 h 417194"/>
                  <a:gd name="connsiteX2" fmla="*/ 2147792 w 2147792"/>
                  <a:gd name="connsiteY2" fmla="*/ 167449 h 417194"/>
                  <a:gd name="connsiteX3" fmla="*/ 1161002 w 2147792"/>
                  <a:gd name="connsiteY3" fmla="*/ 417195 h 417194"/>
                  <a:gd name="connsiteX4" fmla="*/ 0 w 2147792"/>
                  <a:gd name="connsiteY4" fmla="*/ 232505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7792" h="417194">
                    <a:moveTo>
                      <a:pt x="0" y="232505"/>
                    </a:moveTo>
                    <a:lnTo>
                      <a:pt x="945928" y="0"/>
                    </a:lnTo>
                    <a:lnTo>
                      <a:pt x="2147792" y="167449"/>
                    </a:lnTo>
                    <a:lnTo>
                      <a:pt x="1161002" y="417195"/>
                    </a:lnTo>
                    <a:lnTo>
                      <a:pt x="0" y="2325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3F1C14F-642D-8637-2C86-12272B845B9D}"/>
                  </a:ext>
                </a:extLst>
              </p:cNvPr>
              <p:cNvSpPr/>
              <p:nvPr/>
            </p:nvSpPr>
            <p:spPr>
              <a:xfrm>
                <a:off x="8091011" y="5372576"/>
                <a:ext cx="2160460" cy="419576"/>
              </a:xfrm>
              <a:custGeom>
                <a:avLst/>
                <a:gdLst>
                  <a:gd name="connsiteX0" fmla="*/ 0 w 2160460"/>
                  <a:gd name="connsiteY0" fmla="*/ 233553 h 419576"/>
                  <a:gd name="connsiteX1" fmla="*/ 945642 w 2160460"/>
                  <a:gd name="connsiteY1" fmla="*/ 0 h 419576"/>
                  <a:gd name="connsiteX2" fmla="*/ 2148364 w 2160460"/>
                  <a:gd name="connsiteY2" fmla="*/ 166211 h 419576"/>
                  <a:gd name="connsiteX3" fmla="*/ 2160461 w 2160460"/>
                  <a:gd name="connsiteY3" fmla="*/ 167831 h 419576"/>
                  <a:gd name="connsiteX4" fmla="*/ 2148364 w 2160460"/>
                  <a:gd name="connsiteY4" fmla="*/ 170974 h 419576"/>
                  <a:gd name="connsiteX5" fmla="*/ 1161002 w 2160460"/>
                  <a:gd name="connsiteY5" fmla="*/ 419576 h 419576"/>
                  <a:gd name="connsiteX6" fmla="*/ 0 w 2160460"/>
                  <a:gd name="connsiteY6" fmla="*/ 233553 h 419576"/>
                  <a:gd name="connsiteX7" fmla="*/ 0 w 2160460"/>
                  <a:gd name="connsiteY7" fmla="*/ 233553 h 419576"/>
                  <a:gd name="connsiteX8" fmla="*/ 1160716 w 2160460"/>
                  <a:gd name="connsiteY8" fmla="*/ 417005 h 419576"/>
                  <a:gd name="connsiteX9" fmla="*/ 2147221 w 2160460"/>
                  <a:gd name="connsiteY9" fmla="*/ 166211 h 419576"/>
                  <a:gd name="connsiteX10" fmla="*/ 2147221 w 2160460"/>
                  <a:gd name="connsiteY10" fmla="*/ 170879 h 419576"/>
                  <a:gd name="connsiteX11" fmla="*/ 946213 w 2160460"/>
                  <a:gd name="connsiteY11" fmla="*/ 2096 h 419576"/>
                  <a:gd name="connsiteX12" fmla="*/ 0 w 2160460"/>
                  <a:gd name="connsiteY12" fmla="*/ 233553 h 41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60" h="419576">
                    <a:moveTo>
                      <a:pt x="0" y="233553"/>
                    </a:moveTo>
                    <a:lnTo>
                      <a:pt x="945642" y="0"/>
                    </a:lnTo>
                    <a:cubicBezTo>
                      <a:pt x="945642" y="0"/>
                      <a:pt x="2148364" y="166307"/>
                      <a:pt x="2148364" y="166211"/>
                    </a:cubicBezTo>
                    <a:lnTo>
                      <a:pt x="2160461" y="167831"/>
                    </a:lnTo>
                    <a:lnTo>
                      <a:pt x="2148364" y="170974"/>
                    </a:lnTo>
                    <a:lnTo>
                      <a:pt x="1161002" y="419576"/>
                    </a:lnTo>
                    <a:cubicBezTo>
                      <a:pt x="1161002" y="419576"/>
                      <a:pt x="381" y="233458"/>
                      <a:pt x="0" y="233553"/>
                    </a:cubicBezTo>
                    <a:close/>
                    <a:moveTo>
                      <a:pt x="0" y="233553"/>
                    </a:moveTo>
                    <a:cubicBezTo>
                      <a:pt x="0" y="233553"/>
                      <a:pt x="1162812" y="417100"/>
                      <a:pt x="1160716" y="417005"/>
                    </a:cubicBezTo>
                    <a:lnTo>
                      <a:pt x="2147221" y="166211"/>
                    </a:lnTo>
                    <a:lnTo>
                      <a:pt x="2147221" y="170879"/>
                    </a:lnTo>
                    <a:cubicBezTo>
                      <a:pt x="2147221" y="170879"/>
                      <a:pt x="944403" y="2000"/>
                      <a:pt x="946213" y="2096"/>
                    </a:cubicBezTo>
                    <a:lnTo>
                      <a:pt x="0" y="23355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295B0CA-4D81-CF0D-D5F3-E5E26EF986DF}"/>
                  </a:ext>
                </a:extLst>
              </p:cNvPr>
              <p:cNvSpPr/>
              <p:nvPr/>
            </p:nvSpPr>
            <p:spPr>
              <a:xfrm>
                <a:off x="9214389" y="5539549"/>
                <a:ext cx="738377" cy="186499"/>
              </a:xfrm>
              <a:custGeom>
                <a:avLst/>
                <a:gdLst>
                  <a:gd name="connsiteX0" fmla="*/ 0 w 738377"/>
                  <a:gd name="connsiteY0" fmla="*/ 186500 h 186499"/>
                  <a:gd name="connsiteX1" fmla="*/ 178403 w 738377"/>
                  <a:gd name="connsiteY1" fmla="*/ 135446 h 186499"/>
                  <a:gd name="connsiteX2" fmla="*/ 361093 w 738377"/>
                  <a:gd name="connsiteY2" fmla="*/ 87821 h 186499"/>
                  <a:gd name="connsiteX3" fmla="*/ 547592 w 738377"/>
                  <a:gd name="connsiteY3" fmla="*/ 42386 h 186499"/>
                  <a:gd name="connsiteX4" fmla="*/ 642080 w 738377"/>
                  <a:gd name="connsiteY4" fmla="*/ 20574 h 186499"/>
                  <a:gd name="connsiteX5" fmla="*/ 738378 w 738377"/>
                  <a:gd name="connsiteY5" fmla="*/ 0 h 186499"/>
                  <a:gd name="connsiteX6" fmla="*/ 650081 w 738377"/>
                  <a:gd name="connsiteY6" fmla="*/ 26099 h 186499"/>
                  <a:gd name="connsiteX7" fmla="*/ 560070 w 738377"/>
                  <a:gd name="connsiteY7" fmla="*/ 50959 h 186499"/>
                  <a:gd name="connsiteX8" fmla="*/ 377380 w 738377"/>
                  <a:gd name="connsiteY8" fmla="*/ 98584 h 186499"/>
                  <a:gd name="connsiteX9" fmla="*/ 190881 w 738377"/>
                  <a:gd name="connsiteY9" fmla="*/ 144018 h 186499"/>
                  <a:gd name="connsiteX10" fmla="*/ 0 w 738377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7" h="186499">
                    <a:moveTo>
                      <a:pt x="0" y="186500"/>
                    </a:moveTo>
                    <a:cubicBezTo>
                      <a:pt x="58198" y="168593"/>
                      <a:pt x="118205" y="151924"/>
                      <a:pt x="178403" y="135446"/>
                    </a:cubicBezTo>
                    <a:cubicBezTo>
                      <a:pt x="238601" y="118967"/>
                      <a:pt x="299751" y="103156"/>
                      <a:pt x="361093" y="87821"/>
                    </a:cubicBezTo>
                    <a:cubicBezTo>
                      <a:pt x="422434" y="72485"/>
                      <a:pt x="484918" y="56960"/>
                      <a:pt x="547592" y="42386"/>
                    </a:cubicBezTo>
                    <a:lnTo>
                      <a:pt x="642080" y="20574"/>
                    </a:lnTo>
                    <a:cubicBezTo>
                      <a:pt x="674275" y="13716"/>
                      <a:pt x="705802" y="6477"/>
                      <a:pt x="738378" y="0"/>
                    </a:cubicBezTo>
                    <a:cubicBezTo>
                      <a:pt x="709803" y="9049"/>
                      <a:pt x="679513" y="17336"/>
                      <a:pt x="650081" y="26099"/>
                    </a:cubicBezTo>
                    <a:lnTo>
                      <a:pt x="560070" y="50959"/>
                    </a:lnTo>
                    <a:cubicBezTo>
                      <a:pt x="500063" y="67628"/>
                      <a:pt x="438721" y="83344"/>
                      <a:pt x="377380" y="98584"/>
                    </a:cubicBezTo>
                    <a:cubicBezTo>
                      <a:pt x="316039" y="113824"/>
                      <a:pt x="253555" y="129445"/>
                      <a:pt x="190881" y="144018"/>
                    </a:cubicBezTo>
                    <a:cubicBezTo>
                      <a:pt x="128206" y="158591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8C775E5-3CB4-4B76-32AB-CBB1F1345253}"/>
                  </a:ext>
                </a:extLst>
              </p:cNvPr>
              <p:cNvSpPr/>
              <p:nvPr/>
            </p:nvSpPr>
            <p:spPr>
              <a:xfrm>
                <a:off x="9370694" y="5520308"/>
                <a:ext cx="440055" cy="111156"/>
              </a:xfrm>
              <a:custGeom>
                <a:avLst/>
                <a:gdLst>
                  <a:gd name="connsiteX0" fmla="*/ 0 w 440055"/>
                  <a:gd name="connsiteY0" fmla="*/ 111157 h 111156"/>
                  <a:gd name="connsiteX1" fmla="*/ 211646 w 440055"/>
                  <a:gd name="connsiteY1" fmla="*/ 50006 h 111156"/>
                  <a:gd name="connsiteX2" fmla="*/ 440055 w 440055"/>
                  <a:gd name="connsiteY2" fmla="*/ 0 h 111156"/>
                  <a:gd name="connsiteX3" fmla="*/ 228410 w 440055"/>
                  <a:gd name="connsiteY3" fmla="*/ 61151 h 111156"/>
                  <a:gd name="connsiteX4" fmla="*/ 0 w 440055"/>
                  <a:gd name="connsiteY4" fmla="*/ 111157 h 11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5" h="111156">
                    <a:moveTo>
                      <a:pt x="0" y="111157"/>
                    </a:moveTo>
                    <a:cubicBezTo>
                      <a:pt x="66675" y="88297"/>
                      <a:pt x="138684" y="68675"/>
                      <a:pt x="211646" y="50006"/>
                    </a:cubicBezTo>
                    <a:cubicBezTo>
                      <a:pt x="284607" y="31337"/>
                      <a:pt x="359855" y="13716"/>
                      <a:pt x="440055" y="0"/>
                    </a:cubicBezTo>
                    <a:cubicBezTo>
                      <a:pt x="373380" y="22955"/>
                      <a:pt x="301466" y="42481"/>
                      <a:pt x="228410" y="61151"/>
                    </a:cubicBezTo>
                    <a:cubicBezTo>
                      <a:pt x="155353" y="79820"/>
                      <a:pt x="79724" y="97060"/>
                      <a:pt x="0" y="111157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7D22BCE-4436-69BA-84BF-FE12C717A6E4}"/>
                  </a:ext>
                </a:extLst>
              </p:cNvPr>
              <p:cNvSpPr/>
              <p:nvPr/>
            </p:nvSpPr>
            <p:spPr>
              <a:xfrm>
                <a:off x="8929401" y="5501735"/>
                <a:ext cx="738378" cy="186499"/>
              </a:xfrm>
              <a:custGeom>
                <a:avLst/>
                <a:gdLst>
                  <a:gd name="connsiteX0" fmla="*/ 0 w 738378"/>
                  <a:gd name="connsiteY0" fmla="*/ 186500 h 186499"/>
                  <a:gd name="connsiteX1" fmla="*/ 178404 w 738378"/>
                  <a:gd name="connsiteY1" fmla="*/ 135446 h 186499"/>
                  <a:gd name="connsiteX2" fmla="*/ 361093 w 738378"/>
                  <a:gd name="connsiteY2" fmla="*/ 87821 h 186499"/>
                  <a:gd name="connsiteX3" fmla="*/ 547497 w 738378"/>
                  <a:gd name="connsiteY3" fmla="*/ 42386 h 186499"/>
                  <a:gd name="connsiteX4" fmla="*/ 642081 w 738378"/>
                  <a:gd name="connsiteY4" fmla="*/ 20669 h 186499"/>
                  <a:gd name="connsiteX5" fmla="*/ 738378 w 738378"/>
                  <a:gd name="connsiteY5" fmla="*/ 0 h 186499"/>
                  <a:gd name="connsiteX6" fmla="*/ 650081 w 738378"/>
                  <a:gd name="connsiteY6" fmla="*/ 26099 h 186499"/>
                  <a:gd name="connsiteX7" fmla="*/ 560070 w 738378"/>
                  <a:gd name="connsiteY7" fmla="*/ 51054 h 186499"/>
                  <a:gd name="connsiteX8" fmla="*/ 377381 w 738378"/>
                  <a:gd name="connsiteY8" fmla="*/ 98679 h 186499"/>
                  <a:gd name="connsiteX9" fmla="*/ 190881 w 738378"/>
                  <a:gd name="connsiteY9" fmla="*/ 144113 h 186499"/>
                  <a:gd name="connsiteX10" fmla="*/ 0 w 738378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8" h="186499">
                    <a:moveTo>
                      <a:pt x="0" y="186500"/>
                    </a:moveTo>
                    <a:cubicBezTo>
                      <a:pt x="58198" y="168593"/>
                      <a:pt x="118206" y="151924"/>
                      <a:pt x="178404" y="135446"/>
                    </a:cubicBezTo>
                    <a:cubicBezTo>
                      <a:pt x="238602" y="118967"/>
                      <a:pt x="299752" y="103156"/>
                      <a:pt x="361093" y="87821"/>
                    </a:cubicBezTo>
                    <a:cubicBezTo>
                      <a:pt x="422434" y="72485"/>
                      <a:pt x="484918" y="56960"/>
                      <a:pt x="547497" y="42386"/>
                    </a:cubicBezTo>
                    <a:lnTo>
                      <a:pt x="642081" y="20669"/>
                    </a:lnTo>
                    <a:cubicBezTo>
                      <a:pt x="674180" y="13811"/>
                      <a:pt x="705803" y="6572"/>
                      <a:pt x="738378" y="0"/>
                    </a:cubicBezTo>
                    <a:cubicBezTo>
                      <a:pt x="709803" y="9049"/>
                      <a:pt x="679514" y="17431"/>
                      <a:pt x="650081" y="26099"/>
                    </a:cubicBezTo>
                    <a:lnTo>
                      <a:pt x="560070" y="51054"/>
                    </a:lnTo>
                    <a:cubicBezTo>
                      <a:pt x="499968" y="67628"/>
                      <a:pt x="438722" y="83344"/>
                      <a:pt x="377381" y="98679"/>
                    </a:cubicBezTo>
                    <a:cubicBezTo>
                      <a:pt x="316040" y="114014"/>
                      <a:pt x="253556" y="129540"/>
                      <a:pt x="190881" y="144113"/>
                    </a:cubicBezTo>
                    <a:cubicBezTo>
                      <a:pt x="128207" y="158687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88B2B72-35C1-E281-A819-75BFDBE39FB7}"/>
                  </a:ext>
                </a:extLst>
              </p:cNvPr>
              <p:cNvSpPr/>
              <p:nvPr/>
            </p:nvSpPr>
            <p:spPr>
              <a:xfrm>
                <a:off x="8893016" y="5482304"/>
                <a:ext cx="631888" cy="160115"/>
              </a:xfrm>
              <a:custGeom>
                <a:avLst/>
                <a:gdLst>
                  <a:gd name="connsiteX0" fmla="*/ 0 w 631888"/>
                  <a:gd name="connsiteY0" fmla="*/ 160115 h 160115"/>
                  <a:gd name="connsiteX1" fmla="*/ 308038 w 631888"/>
                  <a:gd name="connsiteY1" fmla="*/ 74390 h 160115"/>
                  <a:gd name="connsiteX2" fmla="*/ 631888 w 631888"/>
                  <a:gd name="connsiteY2" fmla="*/ 0 h 160115"/>
                  <a:gd name="connsiteX3" fmla="*/ 323945 w 631888"/>
                  <a:gd name="connsiteY3" fmla="*/ 85725 h 160115"/>
                  <a:gd name="connsiteX4" fmla="*/ 0 w 631888"/>
                  <a:gd name="connsiteY4" fmla="*/ 160115 h 16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888" h="160115">
                    <a:moveTo>
                      <a:pt x="0" y="160115"/>
                    </a:moveTo>
                    <a:cubicBezTo>
                      <a:pt x="98964" y="129064"/>
                      <a:pt x="202882" y="101441"/>
                      <a:pt x="308038" y="74390"/>
                    </a:cubicBezTo>
                    <a:cubicBezTo>
                      <a:pt x="413195" y="47339"/>
                      <a:pt x="520446" y="22193"/>
                      <a:pt x="631888" y="0"/>
                    </a:cubicBezTo>
                    <a:cubicBezTo>
                      <a:pt x="532923" y="31051"/>
                      <a:pt x="429006" y="58674"/>
                      <a:pt x="323945" y="85725"/>
                    </a:cubicBezTo>
                    <a:cubicBezTo>
                      <a:pt x="218884" y="112776"/>
                      <a:pt x="111823" y="137922"/>
                      <a:pt x="0" y="160115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ABB7D95-D541-9FFF-8C61-FC607F9EDC0D}"/>
                  </a:ext>
                </a:extLst>
              </p:cNvPr>
              <p:cNvSpPr/>
              <p:nvPr/>
            </p:nvSpPr>
            <p:spPr>
              <a:xfrm>
                <a:off x="9016650" y="5463540"/>
                <a:ext cx="366141" cy="92678"/>
              </a:xfrm>
              <a:custGeom>
                <a:avLst/>
                <a:gdLst>
                  <a:gd name="connsiteX0" fmla="*/ 0 w 366141"/>
                  <a:gd name="connsiteY0" fmla="*/ 92678 h 92678"/>
                  <a:gd name="connsiteX1" fmla="*/ 174974 w 366141"/>
                  <a:gd name="connsiteY1" fmla="*/ 40767 h 92678"/>
                  <a:gd name="connsiteX2" fmla="*/ 366141 w 366141"/>
                  <a:gd name="connsiteY2" fmla="*/ 0 h 92678"/>
                  <a:gd name="connsiteX3" fmla="*/ 191262 w 366141"/>
                  <a:gd name="connsiteY3" fmla="*/ 51911 h 92678"/>
                  <a:gd name="connsiteX4" fmla="*/ 0 w 366141"/>
                  <a:gd name="connsiteY4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141" h="92678">
                    <a:moveTo>
                      <a:pt x="0" y="92678"/>
                    </a:moveTo>
                    <a:cubicBezTo>
                      <a:pt x="54578" y="72866"/>
                      <a:pt x="114300" y="56388"/>
                      <a:pt x="174974" y="40767"/>
                    </a:cubicBezTo>
                    <a:cubicBezTo>
                      <a:pt x="235648" y="25146"/>
                      <a:pt x="298799" y="11049"/>
                      <a:pt x="366141" y="0"/>
                    </a:cubicBezTo>
                    <a:cubicBezTo>
                      <a:pt x="311563" y="19907"/>
                      <a:pt x="251841" y="36290"/>
                      <a:pt x="191262" y="51911"/>
                    </a:cubicBezTo>
                    <a:cubicBezTo>
                      <a:pt x="130683" y="67532"/>
                      <a:pt x="67437" y="81629"/>
                      <a:pt x="0" y="92678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760259E-806F-A534-6B29-683F9B28EED2}"/>
                  </a:ext>
                </a:extLst>
              </p:cNvPr>
              <p:cNvSpPr/>
              <p:nvPr/>
            </p:nvSpPr>
            <p:spPr>
              <a:xfrm>
                <a:off x="4182046" y="4381309"/>
                <a:ext cx="2579084" cy="627411"/>
              </a:xfrm>
              <a:custGeom>
                <a:avLst/>
                <a:gdLst>
                  <a:gd name="connsiteX0" fmla="*/ 0 w 2579084"/>
                  <a:gd name="connsiteY0" fmla="*/ 248412 h 627411"/>
                  <a:gd name="connsiteX1" fmla="*/ 1312545 w 2579084"/>
                  <a:gd name="connsiteY1" fmla="*/ 0 h 627411"/>
                  <a:gd name="connsiteX2" fmla="*/ 2579084 w 2579084"/>
                  <a:gd name="connsiteY2" fmla="*/ 370046 h 627411"/>
                  <a:gd name="connsiteX3" fmla="*/ 1273112 w 2579084"/>
                  <a:gd name="connsiteY3" fmla="*/ 627412 h 627411"/>
                  <a:gd name="connsiteX4" fmla="*/ 0 w 2579084"/>
                  <a:gd name="connsiteY4" fmla="*/ 248412 h 62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9084" h="627411">
                    <a:moveTo>
                      <a:pt x="0" y="248412"/>
                    </a:moveTo>
                    <a:lnTo>
                      <a:pt x="1312545" y="0"/>
                    </a:lnTo>
                    <a:lnTo>
                      <a:pt x="2579084" y="370046"/>
                    </a:lnTo>
                    <a:lnTo>
                      <a:pt x="1273112" y="627412"/>
                    </a:lnTo>
                    <a:lnTo>
                      <a:pt x="0" y="2484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193472F-D396-B928-4DFA-333F58E45C42}"/>
                  </a:ext>
                </a:extLst>
              </p:cNvPr>
              <p:cNvSpPr/>
              <p:nvPr/>
            </p:nvSpPr>
            <p:spPr>
              <a:xfrm>
                <a:off x="4182046" y="4380071"/>
                <a:ext cx="2588990" cy="630078"/>
              </a:xfrm>
              <a:custGeom>
                <a:avLst/>
                <a:gdLst>
                  <a:gd name="connsiteX0" fmla="*/ 0 w 2588990"/>
                  <a:gd name="connsiteY0" fmla="*/ 249650 h 630078"/>
                  <a:gd name="connsiteX1" fmla="*/ 1312640 w 2588990"/>
                  <a:gd name="connsiteY1" fmla="*/ 0 h 630078"/>
                  <a:gd name="connsiteX2" fmla="*/ 2579465 w 2588990"/>
                  <a:gd name="connsiteY2" fmla="*/ 368998 h 630078"/>
                  <a:gd name="connsiteX3" fmla="*/ 2588990 w 2588990"/>
                  <a:gd name="connsiteY3" fmla="*/ 371761 h 630078"/>
                  <a:gd name="connsiteX4" fmla="*/ 2579465 w 2588990"/>
                  <a:gd name="connsiteY4" fmla="*/ 373666 h 630078"/>
                  <a:gd name="connsiteX5" fmla="*/ 1273112 w 2588990"/>
                  <a:gd name="connsiteY5" fmla="*/ 630079 h 630078"/>
                  <a:gd name="connsiteX6" fmla="*/ 0 w 2588990"/>
                  <a:gd name="connsiteY6" fmla="*/ 249936 h 630078"/>
                  <a:gd name="connsiteX7" fmla="*/ 0 w 2588990"/>
                  <a:gd name="connsiteY7" fmla="*/ 249650 h 630078"/>
                  <a:gd name="connsiteX8" fmla="*/ 1273493 w 2588990"/>
                  <a:gd name="connsiteY8" fmla="*/ 627412 h 630078"/>
                  <a:gd name="connsiteX9" fmla="*/ 2578418 w 2588990"/>
                  <a:gd name="connsiteY9" fmla="*/ 368998 h 630078"/>
                  <a:gd name="connsiteX10" fmla="*/ 2578418 w 2588990"/>
                  <a:gd name="connsiteY10" fmla="*/ 373571 h 630078"/>
                  <a:gd name="connsiteX11" fmla="*/ 1312259 w 2588990"/>
                  <a:gd name="connsiteY11" fmla="*/ 2096 h 630078"/>
                  <a:gd name="connsiteX12" fmla="*/ 0 w 2588990"/>
                  <a:gd name="connsiteY12" fmla="*/ 249746 h 63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88990" h="630078">
                    <a:moveTo>
                      <a:pt x="0" y="249650"/>
                    </a:moveTo>
                    <a:lnTo>
                      <a:pt x="1312640" y="0"/>
                    </a:lnTo>
                    <a:cubicBezTo>
                      <a:pt x="1312640" y="0"/>
                      <a:pt x="2579465" y="369094"/>
                      <a:pt x="2579465" y="368998"/>
                    </a:cubicBezTo>
                    <a:lnTo>
                      <a:pt x="2588990" y="371761"/>
                    </a:lnTo>
                    <a:lnTo>
                      <a:pt x="2579465" y="373666"/>
                    </a:lnTo>
                    <a:lnTo>
                      <a:pt x="1273112" y="630079"/>
                    </a:lnTo>
                    <a:cubicBezTo>
                      <a:pt x="1272635" y="630079"/>
                      <a:pt x="381" y="249936"/>
                      <a:pt x="0" y="249936"/>
                    </a:cubicBezTo>
                    <a:close/>
                    <a:moveTo>
                      <a:pt x="0" y="249650"/>
                    </a:moveTo>
                    <a:lnTo>
                      <a:pt x="1273493" y="627412"/>
                    </a:lnTo>
                    <a:cubicBezTo>
                      <a:pt x="1270349" y="628079"/>
                      <a:pt x="2579465" y="368713"/>
                      <a:pt x="2578418" y="368998"/>
                    </a:cubicBezTo>
                    <a:lnTo>
                      <a:pt x="2578418" y="373571"/>
                    </a:lnTo>
                    <a:lnTo>
                      <a:pt x="1312259" y="2096"/>
                    </a:lnTo>
                    <a:cubicBezTo>
                      <a:pt x="1314736" y="1524"/>
                      <a:pt x="-381" y="249746"/>
                      <a:pt x="0" y="24974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8FC1FED-CE83-109D-83FB-5ADF2B0936FB}"/>
                  </a:ext>
                </a:extLst>
              </p:cNvPr>
              <p:cNvSpPr/>
              <p:nvPr/>
            </p:nvSpPr>
            <p:spPr>
              <a:xfrm>
                <a:off x="5436774" y="4726114"/>
                <a:ext cx="1051655" cy="207168"/>
              </a:xfrm>
              <a:custGeom>
                <a:avLst/>
                <a:gdLst>
                  <a:gd name="connsiteX0" fmla="*/ 0 w 1051655"/>
                  <a:gd name="connsiteY0" fmla="*/ 207169 h 207168"/>
                  <a:gd name="connsiteX1" fmla="*/ 258890 w 1051655"/>
                  <a:gd name="connsiteY1" fmla="*/ 150686 h 207168"/>
                  <a:gd name="connsiteX2" fmla="*/ 520637 w 1051655"/>
                  <a:gd name="connsiteY2" fmla="*/ 97441 h 207168"/>
                  <a:gd name="connsiteX3" fmla="*/ 784765 w 1051655"/>
                  <a:gd name="connsiteY3" fmla="*/ 47054 h 207168"/>
                  <a:gd name="connsiteX4" fmla="*/ 917639 w 1051655"/>
                  <a:gd name="connsiteY4" fmla="*/ 22860 h 207168"/>
                  <a:gd name="connsiteX5" fmla="*/ 1051655 w 1051655"/>
                  <a:gd name="connsiteY5" fmla="*/ 0 h 207168"/>
                  <a:gd name="connsiteX6" fmla="*/ 922687 w 1051655"/>
                  <a:gd name="connsiteY6" fmla="*/ 28575 h 207168"/>
                  <a:gd name="connsiteX7" fmla="*/ 792575 w 1051655"/>
                  <a:gd name="connsiteY7" fmla="*/ 56483 h 207168"/>
                  <a:gd name="connsiteX8" fmla="*/ 530924 w 1051655"/>
                  <a:gd name="connsiteY8" fmla="*/ 109728 h 207168"/>
                  <a:gd name="connsiteX9" fmla="*/ 266795 w 1051655"/>
                  <a:gd name="connsiteY9" fmla="*/ 160115 h 207168"/>
                  <a:gd name="connsiteX10" fmla="*/ 0 w 1051655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1655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890" y="150686"/>
                    </a:cubicBezTo>
                    <a:cubicBezTo>
                      <a:pt x="345662" y="132302"/>
                      <a:pt x="433102" y="114776"/>
                      <a:pt x="520637" y="97441"/>
                    </a:cubicBezTo>
                    <a:cubicBezTo>
                      <a:pt x="608171" y="80105"/>
                      <a:pt x="696182" y="63151"/>
                      <a:pt x="784765" y="47054"/>
                    </a:cubicBezTo>
                    <a:lnTo>
                      <a:pt x="917639" y="22860"/>
                    </a:lnTo>
                    <a:cubicBezTo>
                      <a:pt x="962311" y="15240"/>
                      <a:pt x="1006602" y="7239"/>
                      <a:pt x="1051655" y="0"/>
                    </a:cubicBezTo>
                    <a:cubicBezTo>
                      <a:pt x="1008983" y="10001"/>
                      <a:pt x="965930" y="19050"/>
                      <a:pt x="922687" y="28575"/>
                    </a:cubicBezTo>
                    <a:lnTo>
                      <a:pt x="792575" y="56483"/>
                    </a:lnTo>
                    <a:cubicBezTo>
                      <a:pt x="705898" y="74962"/>
                      <a:pt x="618363" y="92393"/>
                      <a:pt x="530924" y="109728"/>
                    </a:cubicBezTo>
                    <a:cubicBezTo>
                      <a:pt x="443484" y="127063"/>
                      <a:pt x="355378" y="144018"/>
                      <a:pt x="266795" y="160115"/>
                    </a:cubicBezTo>
                    <a:cubicBezTo>
                      <a:pt x="178213" y="176213"/>
                      <a:pt x="89726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BC15177-6A4F-5FD9-68F3-A343EA100783}"/>
                  </a:ext>
                </a:extLst>
              </p:cNvPr>
              <p:cNvSpPr/>
              <p:nvPr/>
            </p:nvSpPr>
            <p:spPr>
              <a:xfrm>
                <a:off x="5773197" y="4686109"/>
                <a:ext cx="585787" cy="115442"/>
              </a:xfrm>
              <a:custGeom>
                <a:avLst/>
                <a:gdLst>
                  <a:gd name="connsiteX0" fmla="*/ 0 w 585787"/>
                  <a:gd name="connsiteY0" fmla="*/ 115443 h 115442"/>
                  <a:gd name="connsiteX1" fmla="*/ 287750 w 585787"/>
                  <a:gd name="connsiteY1" fmla="*/ 51530 h 115442"/>
                  <a:gd name="connsiteX2" fmla="*/ 585787 w 585787"/>
                  <a:gd name="connsiteY2" fmla="*/ 0 h 115442"/>
                  <a:gd name="connsiteX3" fmla="*/ 298037 w 585787"/>
                  <a:gd name="connsiteY3" fmla="*/ 63913 h 115442"/>
                  <a:gd name="connsiteX4" fmla="*/ 0 w 585787"/>
                  <a:gd name="connsiteY4" fmla="*/ 115443 h 11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5787" h="115442">
                    <a:moveTo>
                      <a:pt x="0" y="115443"/>
                    </a:moveTo>
                    <a:cubicBezTo>
                      <a:pt x="93535" y="91345"/>
                      <a:pt x="190500" y="70961"/>
                      <a:pt x="287750" y="51530"/>
                    </a:cubicBezTo>
                    <a:cubicBezTo>
                      <a:pt x="385000" y="32099"/>
                      <a:pt x="484060" y="14383"/>
                      <a:pt x="585787" y="0"/>
                    </a:cubicBezTo>
                    <a:cubicBezTo>
                      <a:pt x="492252" y="24098"/>
                      <a:pt x="395287" y="44482"/>
                      <a:pt x="298037" y="63913"/>
                    </a:cubicBezTo>
                    <a:cubicBezTo>
                      <a:pt x="200787" y="83344"/>
                      <a:pt x="101727" y="101060"/>
                      <a:pt x="0" y="115443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9B94DFC-64B3-C364-B412-62F301C9E371}"/>
                  </a:ext>
                </a:extLst>
              </p:cNvPr>
              <p:cNvSpPr/>
              <p:nvPr/>
            </p:nvSpPr>
            <p:spPr>
              <a:xfrm>
                <a:off x="5307329" y="4646104"/>
                <a:ext cx="922305" cy="181736"/>
              </a:xfrm>
              <a:custGeom>
                <a:avLst/>
                <a:gdLst>
                  <a:gd name="connsiteX0" fmla="*/ 0 w 922305"/>
                  <a:gd name="connsiteY0" fmla="*/ 181737 h 181736"/>
                  <a:gd name="connsiteX1" fmla="*/ 226600 w 922305"/>
                  <a:gd name="connsiteY1" fmla="*/ 131540 h 181736"/>
                  <a:gd name="connsiteX2" fmla="*/ 455962 w 922305"/>
                  <a:gd name="connsiteY2" fmla="*/ 84677 h 181736"/>
                  <a:gd name="connsiteX3" fmla="*/ 687800 w 922305"/>
                  <a:gd name="connsiteY3" fmla="*/ 40672 h 181736"/>
                  <a:gd name="connsiteX4" fmla="*/ 804482 w 922305"/>
                  <a:gd name="connsiteY4" fmla="*/ 19717 h 181736"/>
                  <a:gd name="connsiteX5" fmla="*/ 922306 w 922305"/>
                  <a:gd name="connsiteY5" fmla="*/ 0 h 181736"/>
                  <a:gd name="connsiteX6" fmla="*/ 809530 w 922305"/>
                  <a:gd name="connsiteY6" fmla="*/ 25718 h 181736"/>
                  <a:gd name="connsiteX7" fmla="*/ 695706 w 922305"/>
                  <a:gd name="connsiteY7" fmla="*/ 50197 h 181736"/>
                  <a:gd name="connsiteX8" fmla="*/ 466344 w 922305"/>
                  <a:gd name="connsiteY8" fmla="*/ 97060 h 181736"/>
                  <a:gd name="connsiteX9" fmla="*/ 234601 w 922305"/>
                  <a:gd name="connsiteY9" fmla="*/ 141065 h 181736"/>
                  <a:gd name="connsiteX10" fmla="*/ 0 w 922305"/>
                  <a:gd name="connsiteY10" fmla="*/ 181737 h 18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2305" h="181736">
                    <a:moveTo>
                      <a:pt x="0" y="181737"/>
                    </a:moveTo>
                    <a:cubicBezTo>
                      <a:pt x="74771" y="164021"/>
                      <a:pt x="150590" y="147733"/>
                      <a:pt x="226600" y="131540"/>
                    </a:cubicBezTo>
                    <a:cubicBezTo>
                      <a:pt x="302609" y="115348"/>
                      <a:pt x="379000" y="100013"/>
                      <a:pt x="455962" y="84677"/>
                    </a:cubicBezTo>
                    <a:cubicBezTo>
                      <a:pt x="532924" y="69342"/>
                      <a:pt x="609981" y="54673"/>
                      <a:pt x="687800" y="40672"/>
                    </a:cubicBezTo>
                    <a:lnTo>
                      <a:pt x="804482" y="19717"/>
                    </a:lnTo>
                    <a:cubicBezTo>
                      <a:pt x="843820" y="13145"/>
                      <a:pt x="882682" y="6191"/>
                      <a:pt x="922306" y="0"/>
                    </a:cubicBezTo>
                    <a:cubicBezTo>
                      <a:pt x="885063" y="8954"/>
                      <a:pt x="847154" y="17145"/>
                      <a:pt x="809530" y="25718"/>
                    </a:cubicBezTo>
                    <a:lnTo>
                      <a:pt x="695706" y="50197"/>
                    </a:lnTo>
                    <a:cubicBezTo>
                      <a:pt x="619506" y="66485"/>
                      <a:pt x="543306" y="81724"/>
                      <a:pt x="466344" y="97060"/>
                    </a:cubicBezTo>
                    <a:cubicBezTo>
                      <a:pt x="389382" y="112395"/>
                      <a:pt x="312420" y="126968"/>
                      <a:pt x="234601" y="141065"/>
                    </a:cubicBezTo>
                    <a:cubicBezTo>
                      <a:pt x="156782" y="155162"/>
                      <a:pt x="79058" y="169164"/>
                      <a:pt x="0" y="181737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6DE1C98-9905-349C-114A-0E1534F49035}"/>
                  </a:ext>
                </a:extLst>
              </p:cNvPr>
              <p:cNvSpPr/>
              <p:nvPr/>
            </p:nvSpPr>
            <p:spPr>
              <a:xfrm>
                <a:off x="5246274" y="4606385"/>
                <a:ext cx="854011" cy="168021"/>
              </a:xfrm>
              <a:custGeom>
                <a:avLst/>
                <a:gdLst>
                  <a:gd name="connsiteX0" fmla="*/ 0 w 854011"/>
                  <a:gd name="connsiteY0" fmla="*/ 168021 h 168021"/>
                  <a:gd name="connsiteX1" fmla="*/ 209550 w 854011"/>
                  <a:gd name="connsiteY1" fmla="*/ 121158 h 168021"/>
                  <a:gd name="connsiteX2" fmla="*/ 421862 w 854011"/>
                  <a:gd name="connsiteY2" fmla="*/ 77724 h 168021"/>
                  <a:gd name="connsiteX3" fmla="*/ 636556 w 854011"/>
                  <a:gd name="connsiteY3" fmla="*/ 37052 h 168021"/>
                  <a:gd name="connsiteX4" fmla="*/ 744665 w 854011"/>
                  <a:gd name="connsiteY4" fmla="*/ 18002 h 168021"/>
                  <a:gd name="connsiteX5" fmla="*/ 854012 w 854011"/>
                  <a:gd name="connsiteY5" fmla="*/ 0 h 168021"/>
                  <a:gd name="connsiteX6" fmla="*/ 749808 w 854011"/>
                  <a:gd name="connsiteY6" fmla="*/ 24099 h 168021"/>
                  <a:gd name="connsiteX7" fmla="*/ 644462 w 854011"/>
                  <a:gd name="connsiteY7" fmla="*/ 46863 h 168021"/>
                  <a:gd name="connsiteX8" fmla="*/ 432149 w 854011"/>
                  <a:gd name="connsiteY8" fmla="*/ 90297 h 168021"/>
                  <a:gd name="connsiteX9" fmla="*/ 217456 w 854011"/>
                  <a:gd name="connsiteY9" fmla="*/ 130969 h 168021"/>
                  <a:gd name="connsiteX10" fmla="*/ 0 w 854011"/>
                  <a:gd name="connsiteY10" fmla="*/ 168021 h 16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4011" h="168021">
                    <a:moveTo>
                      <a:pt x="0" y="168021"/>
                    </a:moveTo>
                    <a:cubicBezTo>
                      <a:pt x="69056" y="151448"/>
                      <a:pt x="139160" y="136208"/>
                      <a:pt x="209550" y="121158"/>
                    </a:cubicBezTo>
                    <a:cubicBezTo>
                      <a:pt x="279940" y="106109"/>
                      <a:pt x="350806" y="91821"/>
                      <a:pt x="421862" y="77724"/>
                    </a:cubicBezTo>
                    <a:cubicBezTo>
                      <a:pt x="492919" y="63627"/>
                      <a:pt x="564737" y="49911"/>
                      <a:pt x="636556" y="37052"/>
                    </a:cubicBezTo>
                    <a:lnTo>
                      <a:pt x="744665" y="18002"/>
                    </a:lnTo>
                    <a:cubicBezTo>
                      <a:pt x="781145" y="12002"/>
                      <a:pt x="817245" y="5620"/>
                      <a:pt x="854012" y="0"/>
                    </a:cubicBezTo>
                    <a:cubicBezTo>
                      <a:pt x="819626" y="8477"/>
                      <a:pt x="784479" y="16002"/>
                      <a:pt x="749808" y="24099"/>
                    </a:cubicBezTo>
                    <a:lnTo>
                      <a:pt x="644462" y="46863"/>
                    </a:lnTo>
                    <a:cubicBezTo>
                      <a:pt x="574262" y="62008"/>
                      <a:pt x="503206" y="76200"/>
                      <a:pt x="432149" y="90297"/>
                    </a:cubicBezTo>
                    <a:cubicBezTo>
                      <a:pt x="361093" y="104394"/>
                      <a:pt x="289274" y="118015"/>
                      <a:pt x="217456" y="130969"/>
                    </a:cubicBezTo>
                    <a:cubicBezTo>
                      <a:pt x="145637" y="143923"/>
                      <a:pt x="73343" y="156115"/>
                      <a:pt x="0" y="16802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A1106D9-ED5D-8D97-3E85-B13AA571516F}"/>
                  </a:ext>
                </a:extLst>
              </p:cNvPr>
              <p:cNvSpPr/>
              <p:nvPr/>
            </p:nvSpPr>
            <p:spPr>
              <a:xfrm>
                <a:off x="4919281" y="4566094"/>
                <a:ext cx="1052036" cy="207264"/>
              </a:xfrm>
              <a:custGeom>
                <a:avLst/>
                <a:gdLst>
                  <a:gd name="connsiteX0" fmla="*/ 0 w 1052036"/>
                  <a:gd name="connsiteY0" fmla="*/ 207264 h 207264"/>
                  <a:gd name="connsiteX1" fmla="*/ 258889 w 1052036"/>
                  <a:gd name="connsiteY1" fmla="*/ 150686 h 207264"/>
                  <a:gd name="connsiteX2" fmla="*/ 520636 w 1052036"/>
                  <a:gd name="connsiteY2" fmla="*/ 97441 h 207264"/>
                  <a:gd name="connsiteX3" fmla="*/ 784669 w 1052036"/>
                  <a:gd name="connsiteY3" fmla="*/ 47054 h 207264"/>
                  <a:gd name="connsiteX4" fmla="*/ 918019 w 1052036"/>
                  <a:gd name="connsiteY4" fmla="*/ 22860 h 207264"/>
                  <a:gd name="connsiteX5" fmla="*/ 1052036 w 1052036"/>
                  <a:gd name="connsiteY5" fmla="*/ 0 h 207264"/>
                  <a:gd name="connsiteX6" fmla="*/ 923068 w 1052036"/>
                  <a:gd name="connsiteY6" fmla="*/ 28575 h 207264"/>
                  <a:gd name="connsiteX7" fmla="*/ 793051 w 1052036"/>
                  <a:gd name="connsiteY7" fmla="*/ 56197 h 207264"/>
                  <a:gd name="connsiteX8" fmla="*/ 531400 w 1052036"/>
                  <a:gd name="connsiteY8" fmla="*/ 109442 h 207264"/>
                  <a:gd name="connsiteX9" fmla="*/ 267271 w 1052036"/>
                  <a:gd name="connsiteY9" fmla="*/ 159829 h 207264"/>
                  <a:gd name="connsiteX10" fmla="*/ 0 w 1052036"/>
                  <a:gd name="connsiteY10" fmla="*/ 207264 h 20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036" h="207264">
                    <a:moveTo>
                      <a:pt x="0" y="207264"/>
                    </a:moveTo>
                    <a:cubicBezTo>
                      <a:pt x="85725" y="187452"/>
                      <a:pt x="172117" y="169164"/>
                      <a:pt x="258889" y="150686"/>
                    </a:cubicBezTo>
                    <a:cubicBezTo>
                      <a:pt x="345662" y="132207"/>
                      <a:pt x="433102" y="114871"/>
                      <a:pt x="520636" y="97441"/>
                    </a:cubicBezTo>
                    <a:cubicBezTo>
                      <a:pt x="608171" y="80010"/>
                      <a:pt x="696182" y="63246"/>
                      <a:pt x="784669" y="47054"/>
                    </a:cubicBezTo>
                    <a:lnTo>
                      <a:pt x="918019" y="22860"/>
                    </a:lnTo>
                    <a:cubicBezTo>
                      <a:pt x="962692" y="15335"/>
                      <a:pt x="1006983" y="7239"/>
                      <a:pt x="1052036" y="0"/>
                    </a:cubicBezTo>
                    <a:cubicBezTo>
                      <a:pt x="1009364" y="10096"/>
                      <a:pt x="966311" y="19050"/>
                      <a:pt x="923068" y="28575"/>
                    </a:cubicBezTo>
                    <a:lnTo>
                      <a:pt x="793051" y="56197"/>
                    </a:lnTo>
                    <a:cubicBezTo>
                      <a:pt x="706374" y="74581"/>
                      <a:pt x="618839" y="92012"/>
                      <a:pt x="531400" y="109442"/>
                    </a:cubicBezTo>
                    <a:cubicBezTo>
                      <a:pt x="443960" y="126873"/>
                      <a:pt x="355854" y="143637"/>
                      <a:pt x="267271" y="159829"/>
                    </a:cubicBezTo>
                    <a:cubicBezTo>
                      <a:pt x="178689" y="176022"/>
                      <a:pt x="89725" y="192500"/>
                      <a:pt x="0" y="20726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C562589-6D34-F576-012E-2CCD2B5F316C}"/>
                  </a:ext>
                </a:extLst>
              </p:cNvPr>
              <p:cNvSpPr/>
              <p:nvPr/>
            </p:nvSpPr>
            <p:spPr>
              <a:xfrm>
                <a:off x="4908423" y="4525899"/>
                <a:ext cx="933068" cy="184118"/>
              </a:xfrm>
              <a:custGeom>
                <a:avLst/>
                <a:gdLst>
                  <a:gd name="connsiteX0" fmla="*/ 0 w 933068"/>
                  <a:gd name="connsiteY0" fmla="*/ 184118 h 184118"/>
                  <a:gd name="connsiteX1" fmla="*/ 229267 w 933068"/>
                  <a:gd name="connsiteY1" fmla="*/ 133350 h 184118"/>
                  <a:gd name="connsiteX2" fmla="*/ 461391 w 933068"/>
                  <a:gd name="connsiteY2" fmla="*/ 85725 h 184118"/>
                  <a:gd name="connsiteX3" fmla="*/ 695801 w 933068"/>
                  <a:gd name="connsiteY3" fmla="*/ 41148 h 184118"/>
                  <a:gd name="connsiteX4" fmla="*/ 813911 w 933068"/>
                  <a:gd name="connsiteY4" fmla="*/ 19907 h 184118"/>
                  <a:gd name="connsiteX5" fmla="*/ 933069 w 933068"/>
                  <a:gd name="connsiteY5" fmla="*/ 0 h 184118"/>
                  <a:gd name="connsiteX6" fmla="*/ 818769 w 933068"/>
                  <a:gd name="connsiteY6" fmla="*/ 26003 h 184118"/>
                  <a:gd name="connsiteX7" fmla="*/ 703612 w 933068"/>
                  <a:gd name="connsiteY7" fmla="*/ 50673 h 184118"/>
                  <a:gd name="connsiteX8" fmla="*/ 471583 w 933068"/>
                  <a:gd name="connsiteY8" fmla="*/ 98298 h 184118"/>
                  <a:gd name="connsiteX9" fmla="*/ 237077 w 933068"/>
                  <a:gd name="connsiteY9" fmla="*/ 142875 h 184118"/>
                  <a:gd name="connsiteX10" fmla="*/ 0 w 933068"/>
                  <a:gd name="connsiteY10" fmla="*/ 184118 h 184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3068" h="184118">
                    <a:moveTo>
                      <a:pt x="0" y="184118"/>
                    </a:moveTo>
                    <a:cubicBezTo>
                      <a:pt x="75628" y="166211"/>
                      <a:pt x="152400" y="149733"/>
                      <a:pt x="229267" y="133350"/>
                    </a:cubicBezTo>
                    <a:cubicBezTo>
                      <a:pt x="306134" y="116967"/>
                      <a:pt x="383762" y="101441"/>
                      <a:pt x="461391" y="85725"/>
                    </a:cubicBezTo>
                    <a:cubicBezTo>
                      <a:pt x="539020" y="70009"/>
                      <a:pt x="617125" y="55340"/>
                      <a:pt x="695801" y="41148"/>
                    </a:cubicBezTo>
                    <a:lnTo>
                      <a:pt x="813911" y="19907"/>
                    </a:lnTo>
                    <a:cubicBezTo>
                      <a:pt x="853630" y="13240"/>
                      <a:pt x="893064" y="6191"/>
                      <a:pt x="933069" y="0"/>
                    </a:cubicBezTo>
                    <a:cubicBezTo>
                      <a:pt x="894969" y="9049"/>
                      <a:pt x="856869" y="17240"/>
                      <a:pt x="818769" y="26003"/>
                    </a:cubicBezTo>
                    <a:lnTo>
                      <a:pt x="703612" y="50673"/>
                    </a:lnTo>
                    <a:cubicBezTo>
                      <a:pt x="626840" y="67151"/>
                      <a:pt x="549211" y="82582"/>
                      <a:pt x="471583" y="98298"/>
                    </a:cubicBezTo>
                    <a:cubicBezTo>
                      <a:pt x="393954" y="114014"/>
                      <a:pt x="315754" y="128683"/>
                      <a:pt x="237077" y="142875"/>
                    </a:cubicBezTo>
                    <a:cubicBezTo>
                      <a:pt x="158401" y="157067"/>
                      <a:pt x="79915" y="171355"/>
                      <a:pt x="0" y="184118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751232C-1A6D-8746-0CF5-5D63E3CE898D}"/>
                  </a:ext>
                </a:extLst>
              </p:cNvPr>
              <p:cNvSpPr/>
              <p:nvPr/>
            </p:nvSpPr>
            <p:spPr>
              <a:xfrm>
                <a:off x="4660487" y="4486179"/>
                <a:ext cx="1052131" cy="207168"/>
              </a:xfrm>
              <a:custGeom>
                <a:avLst/>
                <a:gdLst>
                  <a:gd name="connsiteX0" fmla="*/ 0 w 1052131"/>
                  <a:gd name="connsiteY0" fmla="*/ 207169 h 207168"/>
                  <a:gd name="connsiteX1" fmla="*/ 258985 w 1052131"/>
                  <a:gd name="connsiteY1" fmla="*/ 150686 h 207168"/>
                  <a:gd name="connsiteX2" fmla="*/ 521113 w 1052131"/>
                  <a:gd name="connsiteY2" fmla="*/ 97441 h 207168"/>
                  <a:gd name="connsiteX3" fmla="*/ 785241 w 1052131"/>
                  <a:gd name="connsiteY3" fmla="*/ 47054 h 207168"/>
                  <a:gd name="connsiteX4" fmla="*/ 918115 w 1052131"/>
                  <a:gd name="connsiteY4" fmla="*/ 22860 h 207168"/>
                  <a:gd name="connsiteX5" fmla="*/ 1052132 w 1052131"/>
                  <a:gd name="connsiteY5" fmla="*/ 0 h 207168"/>
                  <a:gd name="connsiteX6" fmla="*/ 923258 w 1052131"/>
                  <a:gd name="connsiteY6" fmla="*/ 28575 h 207168"/>
                  <a:gd name="connsiteX7" fmla="*/ 793242 w 1052131"/>
                  <a:gd name="connsiteY7" fmla="*/ 56293 h 207168"/>
                  <a:gd name="connsiteX8" fmla="*/ 531495 w 1052131"/>
                  <a:gd name="connsiteY8" fmla="*/ 109442 h 207168"/>
                  <a:gd name="connsiteX9" fmla="*/ 267367 w 1052131"/>
                  <a:gd name="connsiteY9" fmla="*/ 159829 h 207168"/>
                  <a:gd name="connsiteX10" fmla="*/ 0 w 1052131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131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985" y="150686"/>
                    </a:cubicBezTo>
                    <a:cubicBezTo>
                      <a:pt x="345853" y="132302"/>
                      <a:pt x="433197" y="114395"/>
                      <a:pt x="521113" y="97441"/>
                    </a:cubicBezTo>
                    <a:cubicBezTo>
                      <a:pt x="609028" y="80486"/>
                      <a:pt x="696658" y="63151"/>
                      <a:pt x="785241" y="47054"/>
                    </a:cubicBezTo>
                    <a:lnTo>
                      <a:pt x="918115" y="22860"/>
                    </a:lnTo>
                    <a:cubicBezTo>
                      <a:pt x="962787" y="15240"/>
                      <a:pt x="1007174" y="7239"/>
                      <a:pt x="1052132" y="0"/>
                    </a:cubicBezTo>
                    <a:cubicBezTo>
                      <a:pt x="1009460" y="10001"/>
                      <a:pt x="966407" y="19050"/>
                      <a:pt x="923258" y="28575"/>
                    </a:cubicBezTo>
                    <a:lnTo>
                      <a:pt x="793242" y="56293"/>
                    </a:lnTo>
                    <a:cubicBezTo>
                      <a:pt x="706565" y="74676"/>
                      <a:pt x="619030" y="92107"/>
                      <a:pt x="531495" y="109442"/>
                    </a:cubicBezTo>
                    <a:cubicBezTo>
                      <a:pt x="443960" y="126778"/>
                      <a:pt x="355949" y="143732"/>
                      <a:pt x="267367" y="159829"/>
                    </a:cubicBezTo>
                    <a:cubicBezTo>
                      <a:pt x="178784" y="175927"/>
                      <a:pt x="89821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7F3ECBBA-E422-3F1A-F024-EA13A22AF9EE}"/>
                  </a:ext>
                </a:extLst>
              </p:cNvPr>
              <p:cNvSpPr/>
              <p:nvPr/>
            </p:nvSpPr>
            <p:spPr>
              <a:xfrm>
                <a:off x="4961191" y="4446174"/>
                <a:ext cx="621601" cy="122491"/>
              </a:xfrm>
              <a:custGeom>
                <a:avLst/>
                <a:gdLst>
                  <a:gd name="connsiteX0" fmla="*/ 0 w 621601"/>
                  <a:gd name="connsiteY0" fmla="*/ 122491 h 122491"/>
                  <a:gd name="connsiteX1" fmla="*/ 305657 w 621601"/>
                  <a:gd name="connsiteY1" fmla="*/ 55054 h 122491"/>
                  <a:gd name="connsiteX2" fmla="*/ 621601 w 621601"/>
                  <a:gd name="connsiteY2" fmla="*/ 0 h 122491"/>
                  <a:gd name="connsiteX3" fmla="*/ 315944 w 621601"/>
                  <a:gd name="connsiteY3" fmla="*/ 67437 h 122491"/>
                  <a:gd name="connsiteX4" fmla="*/ 0 w 621601"/>
                  <a:gd name="connsiteY4" fmla="*/ 122491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601" h="122491">
                    <a:moveTo>
                      <a:pt x="0" y="122491"/>
                    </a:moveTo>
                    <a:cubicBezTo>
                      <a:pt x="99536" y="97155"/>
                      <a:pt x="202216" y="75629"/>
                      <a:pt x="305657" y="55054"/>
                    </a:cubicBezTo>
                    <a:cubicBezTo>
                      <a:pt x="409099" y="34480"/>
                      <a:pt x="513874" y="15526"/>
                      <a:pt x="621601" y="0"/>
                    </a:cubicBezTo>
                    <a:cubicBezTo>
                      <a:pt x="522065" y="25337"/>
                      <a:pt x="419481" y="46768"/>
                      <a:pt x="315944" y="67437"/>
                    </a:cubicBezTo>
                    <a:cubicBezTo>
                      <a:pt x="212408" y="88106"/>
                      <a:pt x="107728" y="106775"/>
                      <a:pt x="0" y="12249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3987144-7E30-AD02-2E92-3EE8216B0B63}"/>
                  </a:ext>
                </a:extLst>
              </p:cNvPr>
              <p:cNvSpPr/>
              <p:nvPr/>
            </p:nvSpPr>
            <p:spPr>
              <a:xfrm>
                <a:off x="6105334" y="5582221"/>
                <a:ext cx="3277361" cy="797242"/>
              </a:xfrm>
              <a:custGeom>
                <a:avLst/>
                <a:gdLst>
                  <a:gd name="connsiteX0" fmla="*/ 0 w 3277361"/>
                  <a:gd name="connsiteY0" fmla="*/ 315659 h 797242"/>
                  <a:gd name="connsiteX1" fmla="*/ 1668018 w 3277361"/>
                  <a:gd name="connsiteY1" fmla="*/ 0 h 797242"/>
                  <a:gd name="connsiteX2" fmla="*/ 3277362 w 3277361"/>
                  <a:gd name="connsiteY2" fmla="*/ 470249 h 797242"/>
                  <a:gd name="connsiteX3" fmla="*/ 1617821 w 3277361"/>
                  <a:gd name="connsiteY3" fmla="*/ 797243 h 797242"/>
                  <a:gd name="connsiteX4" fmla="*/ 0 w 3277361"/>
                  <a:gd name="connsiteY4" fmla="*/ 315659 h 79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7361" h="797242">
                    <a:moveTo>
                      <a:pt x="0" y="315659"/>
                    </a:moveTo>
                    <a:lnTo>
                      <a:pt x="1668018" y="0"/>
                    </a:lnTo>
                    <a:lnTo>
                      <a:pt x="3277362" y="470249"/>
                    </a:lnTo>
                    <a:lnTo>
                      <a:pt x="1617821" y="797243"/>
                    </a:lnTo>
                    <a:lnTo>
                      <a:pt x="0" y="3156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D4245D7-A272-9D77-213F-AD5659036421}"/>
                  </a:ext>
                </a:extLst>
              </p:cNvPr>
              <p:cNvSpPr/>
              <p:nvPr/>
            </p:nvSpPr>
            <p:spPr>
              <a:xfrm>
                <a:off x="6105334" y="5580983"/>
                <a:ext cx="3287267" cy="799719"/>
              </a:xfrm>
              <a:custGeom>
                <a:avLst/>
                <a:gdLst>
                  <a:gd name="connsiteX0" fmla="*/ 190 w 3287267"/>
                  <a:gd name="connsiteY0" fmla="*/ 316897 h 799719"/>
                  <a:gd name="connsiteX1" fmla="*/ 1668018 w 3287267"/>
                  <a:gd name="connsiteY1" fmla="*/ 0 h 799719"/>
                  <a:gd name="connsiteX2" fmla="*/ 3277743 w 3287267"/>
                  <a:gd name="connsiteY2" fmla="*/ 469202 h 799719"/>
                  <a:gd name="connsiteX3" fmla="*/ 3287268 w 3287267"/>
                  <a:gd name="connsiteY3" fmla="*/ 471964 h 799719"/>
                  <a:gd name="connsiteX4" fmla="*/ 3277743 w 3287267"/>
                  <a:gd name="connsiteY4" fmla="*/ 473869 h 799719"/>
                  <a:gd name="connsiteX5" fmla="*/ 1617821 w 3287267"/>
                  <a:gd name="connsiteY5" fmla="*/ 799719 h 799719"/>
                  <a:gd name="connsiteX6" fmla="*/ 190 w 3287267"/>
                  <a:gd name="connsiteY6" fmla="*/ 316897 h 799719"/>
                  <a:gd name="connsiteX7" fmla="*/ 190 w 3287267"/>
                  <a:gd name="connsiteY7" fmla="*/ 316897 h 799719"/>
                  <a:gd name="connsiteX8" fmla="*/ 1618393 w 3287267"/>
                  <a:gd name="connsiteY8" fmla="*/ 797338 h 799719"/>
                  <a:gd name="connsiteX9" fmla="*/ 3277077 w 3287267"/>
                  <a:gd name="connsiteY9" fmla="*/ 469202 h 799719"/>
                  <a:gd name="connsiteX10" fmla="*/ 3277077 w 3287267"/>
                  <a:gd name="connsiteY10" fmla="*/ 473774 h 799719"/>
                  <a:gd name="connsiteX11" fmla="*/ 1667637 w 3287267"/>
                  <a:gd name="connsiteY11" fmla="*/ 2381 h 799719"/>
                  <a:gd name="connsiteX12" fmla="*/ 0 w 3287267"/>
                  <a:gd name="connsiteY12" fmla="*/ 316706 h 79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87267" h="799719">
                    <a:moveTo>
                      <a:pt x="190" y="316897"/>
                    </a:moveTo>
                    <a:lnTo>
                      <a:pt x="1668018" y="0"/>
                    </a:lnTo>
                    <a:cubicBezTo>
                      <a:pt x="1668018" y="0"/>
                      <a:pt x="3277743" y="469297"/>
                      <a:pt x="3277743" y="469202"/>
                    </a:cubicBezTo>
                    <a:lnTo>
                      <a:pt x="3287268" y="471964"/>
                    </a:lnTo>
                    <a:lnTo>
                      <a:pt x="3277743" y="473869"/>
                    </a:lnTo>
                    <a:lnTo>
                      <a:pt x="1617821" y="799719"/>
                    </a:lnTo>
                    <a:cubicBezTo>
                      <a:pt x="1617345" y="799814"/>
                      <a:pt x="190" y="316897"/>
                      <a:pt x="190" y="316897"/>
                    </a:cubicBezTo>
                    <a:close/>
                    <a:moveTo>
                      <a:pt x="190" y="316897"/>
                    </a:moveTo>
                    <a:lnTo>
                      <a:pt x="1618393" y="797338"/>
                    </a:lnTo>
                    <a:cubicBezTo>
                      <a:pt x="1615440" y="797338"/>
                      <a:pt x="3277838" y="469011"/>
                      <a:pt x="3277077" y="469202"/>
                    </a:cubicBezTo>
                    <a:lnTo>
                      <a:pt x="3277077" y="473774"/>
                    </a:lnTo>
                    <a:lnTo>
                      <a:pt x="1667637" y="2381"/>
                    </a:lnTo>
                    <a:cubicBezTo>
                      <a:pt x="1670114" y="1619"/>
                      <a:pt x="-381" y="317373"/>
                      <a:pt x="0" y="31670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5D9553D-60C3-4226-4906-91BD38D3A8F5}"/>
                  </a:ext>
                </a:extLst>
              </p:cNvPr>
              <p:cNvSpPr/>
              <p:nvPr/>
            </p:nvSpPr>
            <p:spPr>
              <a:xfrm>
                <a:off x="7699724" y="6020371"/>
                <a:ext cx="1336452" cy="263271"/>
              </a:xfrm>
              <a:custGeom>
                <a:avLst/>
                <a:gdLst>
                  <a:gd name="connsiteX0" fmla="*/ 0 w 1336452"/>
                  <a:gd name="connsiteY0" fmla="*/ 263271 h 263271"/>
                  <a:gd name="connsiteX1" fmla="*/ 329089 w 1336452"/>
                  <a:gd name="connsiteY1" fmla="*/ 191453 h 263271"/>
                  <a:gd name="connsiteX2" fmla="*/ 661606 w 1336452"/>
                  <a:gd name="connsiteY2" fmla="*/ 123825 h 263271"/>
                  <a:gd name="connsiteX3" fmla="*/ 997268 w 1336452"/>
                  <a:gd name="connsiteY3" fmla="*/ 59722 h 263271"/>
                  <a:gd name="connsiteX4" fmla="*/ 1166146 w 1336452"/>
                  <a:gd name="connsiteY4" fmla="*/ 29051 h 263271"/>
                  <a:gd name="connsiteX5" fmla="*/ 1336453 w 1336452"/>
                  <a:gd name="connsiteY5" fmla="*/ 0 h 263271"/>
                  <a:gd name="connsiteX6" fmla="*/ 1172623 w 1336452"/>
                  <a:gd name="connsiteY6" fmla="*/ 36767 h 263271"/>
                  <a:gd name="connsiteX7" fmla="*/ 1007364 w 1336452"/>
                  <a:gd name="connsiteY7" fmla="*/ 71819 h 263271"/>
                  <a:gd name="connsiteX8" fmla="*/ 674846 w 1336452"/>
                  <a:gd name="connsiteY8" fmla="*/ 139446 h 263271"/>
                  <a:gd name="connsiteX9" fmla="*/ 339185 w 1336452"/>
                  <a:gd name="connsiteY9" fmla="*/ 203454 h 263271"/>
                  <a:gd name="connsiteX10" fmla="*/ 0 w 1336452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452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453" y="0"/>
                    </a:cubicBezTo>
                    <a:cubicBezTo>
                      <a:pt x="1282256" y="12763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697CB14-6E09-6E82-9B01-4925F0B32B32}"/>
                  </a:ext>
                </a:extLst>
              </p:cNvPr>
              <p:cNvSpPr/>
              <p:nvPr/>
            </p:nvSpPr>
            <p:spPr>
              <a:xfrm>
                <a:off x="8127301" y="5969508"/>
                <a:ext cx="744473" cy="146684"/>
              </a:xfrm>
              <a:custGeom>
                <a:avLst/>
                <a:gdLst>
                  <a:gd name="connsiteX0" fmla="*/ 0 w 744473"/>
                  <a:gd name="connsiteY0" fmla="*/ 146685 h 146684"/>
                  <a:gd name="connsiteX1" fmla="*/ 365570 w 744473"/>
                  <a:gd name="connsiteY1" fmla="*/ 65532 h 146684"/>
                  <a:gd name="connsiteX2" fmla="*/ 744474 w 744473"/>
                  <a:gd name="connsiteY2" fmla="*/ 0 h 146684"/>
                  <a:gd name="connsiteX3" fmla="*/ 378809 w 744473"/>
                  <a:gd name="connsiteY3" fmla="*/ 81248 h 146684"/>
                  <a:gd name="connsiteX4" fmla="*/ 0 w 744473"/>
                  <a:gd name="connsiteY4" fmla="*/ 146685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473" h="146684">
                    <a:moveTo>
                      <a:pt x="0" y="146685"/>
                    </a:moveTo>
                    <a:cubicBezTo>
                      <a:pt x="118872" y="116110"/>
                      <a:pt x="241745" y="90202"/>
                      <a:pt x="365570" y="65532"/>
                    </a:cubicBezTo>
                    <a:cubicBezTo>
                      <a:pt x="489395" y="40862"/>
                      <a:pt x="615125" y="17907"/>
                      <a:pt x="744474" y="0"/>
                    </a:cubicBezTo>
                    <a:cubicBezTo>
                      <a:pt x="625602" y="30671"/>
                      <a:pt x="502634" y="56579"/>
                      <a:pt x="378809" y="81248"/>
                    </a:cubicBezTo>
                    <a:cubicBezTo>
                      <a:pt x="254984" y="105918"/>
                      <a:pt x="129254" y="128397"/>
                      <a:pt x="0" y="146685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4427F56-B037-3C39-AC54-6323E21C2BEA}"/>
                  </a:ext>
                </a:extLst>
              </p:cNvPr>
              <p:cNvSpPr/>
              <p:nvPr/>
            </p:nvSpPr>
            <p:spPr>
              <a:xfrm>
                <a:off x="7535322" y="5918739"/>
                <a:ext cx="1172051" cy="230885"/>
              </a:xfrm>
              <a:custGeom>
                <a:avLst/>
                <a:gdLst>
                  <a:gd name="connsiteX0" fmla="*/ 0 w 1172051"/>
                  <a:gd name="connsiteY0" fmla="*/ 230886 h 230885"/>
                  <a:gd name="connsiteX1" fmla="*/ 287941 w 1172051"/>
                  <a:gd name="connsiteY1" fmla="*/ 167164 h 230885"/>
                  <a:gd name="connsiteX2" fmla="*/ 579406 w 1172051"/>
                  <a:gd name="connsiteY2" fmla="*/ 107632 h 230885"/>
                  <a:gd name="connsiteX3" fmla="*/ 873919 w 1172051"/>
                  <a:gd name="connsiteY3" fmla="*/ 51625 h 230885"/>
                  <a:gd name="connsiteX4" fmla="*/ 1022318 w 1172051"/>
                  <a:gd name="connsiteY4" fmla="*/ 24955 h 230885"/>
                  <a:gd name="connsiteX5" fmla="*/ 1172051 w 1172051"/>
                  <a:gd name="connsiteY5" fmla="*/ 0 h 230885"/>
                  <a:gd name="connsiteX6" fmla="*/ 1029176 w 1172051"/>
                  <a:gd name="connsiteY6" fmla="*/ 32671 h 230885"/>
                  <a:gd name="connsiteX7" fmla="*/ 884587 w 1172051"/>
                  <a:gd name="connsiteY7" fmla="*/ 63722 h 230885"/>
                  <a:gd name="connsiteX8" fmla="*/ 593122 w 1172051"/>
                  <a:gd name="connsiteY8" fmla="*/ 123253 h 230885"/>
                  <a:gd name="connsiteX9" fmla="*/ 298514 w 1172051"/>
                  <a:gd name="connsiteY9" fmla="*/ 179165 h 230885"/>
                  <a:gd name="connsiteX10" fmla="*/ 0 w 1172051"/>
                  <a:gd name="connsiteY10" fmla="*/ 230886 h 23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2051" h="230885">
                    <a:moveTo>
                      <a:pt x="0" y="230886"/>
                    </a:moveTo>
                    <a:cubicBezTo>
                      <a:pt x="95250" y="208407"/>
                      <a:pt x="191358" y="187642"/>
                      <a:pt x="287941" y="167164"/>
                    </a:cubicBezTo>
                    <a:cubicBezTo>
                      <a:pt x="384525" y="146685"/>
                      <a:pt x="481965" y="127063"/>
                      <a:pt x="579406" y="107632"/>
                    </a:cubicBezTo>
                    <a:cubicBezTo>
                      <a:pt x="676847" y="88201"/>
                      <a:pt x="775050" y="69532"/>
                      <a:pt x="873919" y="51625"/>
                    </a:cubicBezTo>
                    <a:lnTo>
                      <a:pt x="1022318" y="24955"/>
                    </a:lnTo>
                    <a:cubicBezTo>
                      <a:pt x="1072229" y="16669"/>
                      <a:pt x="1121664" y="7810"/>
                      <a:pt x="1172051" y="0"/>
                    </a:cubicBezTo>
                    <a:cubicBezTo>
                      <a:pt x="1124426" y="11430"/>
                      <a:pt x="1076801" y="21812"/>
                      <a:pt x="1029176" y="32671"/>
                    </a:cubicBezTo>
                    <a:lnTo>
                      <a:pt x="884587" y="63722"/>
                    </a:lnTo>
                    <a:cubicBezTo>
                      <a:pt x="788099" y="84391"/>
                      <a:pt x="690563" y="103822"/>
                      <a:pt x="593122" y="123253"/>
                    </a:cubicBezTo>
                    <a:cubicBezTo>
                      <a:pt x="495681" y="142684"/>
                      <a:pt x="397383" y="161353"/>
                      <a:pt x="298514" y="179165"/>
                    </a:cubicBezTo>
                    <a:cubicBezTo>
                      <a:pt x="199644" y="196977"/>
                      <a:pt x="100394" y="215360"/>
                      <a:pt x="0" y="23088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6B2146DA-91B4-F7A7-0D41-86D586053B31}"/>
                  </a:ext>
                </a:extLst>
              </p:cNvPr>
              <p:cNvSpPr/>
              <p:nvPr/>
            </p:nvSpPr>
            <p:spPr>
              <a:xfrm>
                <a:off x="7458075" y="5867876"/>
                <a:ext cx="1085659" cy="213836"/>
              </a:xfrm>
              <a:custGeom>
                <a:avLst/>
                <a:gdLst>
                  <a:gd name="connsiteX0" fmla="*/ 0 w 1085659"/>
                  <a:gd name="connsiteY0" fmla="*/ 213836 h 213836"/>
                  <a:gd name="connsiteX1" fmla="*/ 266700 w 1085659"/>
                  <a:gd name="connsiteY1" fmla="*/ 154400 h 213836"/>
                  <a:gd name="connsiteX2" fmla="*/ 536448 w 1085659"/>
                  <a:gd name="connsiteY2" fmla="*/ 99060 h 213836"/>
                  <a:gd name="connsiteX3" fmla="*/ 809244 w 1085659"/>
                  <a:gd name="connsiteY3" fmla="*/ 47435 h 213836"/>
                  <a:gd name="connsiteX4" fmla="*/ 946785 w 1085659"/>
                  <a:gd name="connsiteY4" fmla="*/ 22860 h 213836"/>
                  <a:gd name="connsiteX5" fmla="*/ 1085659 w 1085659"/>
                  <a:gd name="connsiteY5" fmla="*/ 0 h 213836"/>
                  <a:gd name="connsiteX6" fmla="*/ 953167 w 1085659"/>
                  <a:gd name="connsiteY6" fmla="*/ 30575 h 213836"/>
                  <a:gd name="connsiteX7" fmla="*/ 819340 w 1085659"/>
                  <a:gd name="connsiteY7" fmla="*/ 59150 h 213836"/>
                  <a:gd name="connsiteX8" fmla="*/ 549593 w 1085659"/>
                  <a:gd name="connsiteY8" fmla="*/ 114395 h 213836"/>
                  <a:gd name="connsiteX9" fmla="*/ 276796 w 1085659"/>
                  <a:gd name="connsiteY9" fmla="*/ 166021 h 213836"/>
                  <a:gd name="connsiteX10" fmla="*/ 0 w 1085659"/>
                  <a:gd name="connsiteY10" fmla="*/ 213836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659" h="213836">
                    <a:moveTo>
                      <a:pt x="0" y="213836"/>
                    </a:moveTo>
                    <a:cubicBezTo>
                      <a:pt x="87725" y="192786"/>
                      <a:pt x="176879" y="173450"/>
                      <a:pt x="266700" y="154400"/>
                    </a:cubicBezTo>
                    <a:cubicBezTo>
                      <a:pt x="356521" y="135350"/>
                      <a:pt x="446151" y="117062"/>
                      <a:pt x="536448" y="99060"/>
                    </a:cubicBezTo>
                    <a:cubicBezTo>
                      <a:pt x="626745" y="81058"/>
                      <a:pt x="717423" y="63818"/>
                      <a:pt x="809244" y="47435"/>
                    </a:cubicBezTo>
                    <a:lnTo>
                      <a:pt x="946785" y="22860"/>
                    </a:lnTo>
                    <a:cubicBezTo>
                      <a:pt x="993077" y="15335"/>
                      <a:pt x="1038892" y="7144"/>
                      <a:pt x="1085659" y="0"/>
                    </a:cubicBezTo>
                    <a:cubicBezTo>
                      <a:pt x="1041940" y="10763"/>
                      <a:pt x="997363" y="20384"/>
                      <a:pt x="953167" y="30575"/>
                    </a:cubicBezTo>
                    <a:lnTo>
                      <a:pt x="819340" y="59150"/>
                    </a:lnTo>
                    <a:cubicBezTo>
                      <a:pt x="730187" y="78200"/>
                      <a:pt x="639889" y="96393"/>
                      <a:pt x="549593" y="114395"/>
                    </a:cubicBezTo>
                    <a:cubicBezTo>
                      <a:pt x="459296" y="132398"/>
                      <a:pt x="368618" y="149638"/>
                      <a:pt x="276796" y="166021"/>
                    </a:cubicBezTo>
                    <a:cubicBezTo>
                      <a:pt x="184976" y="182404"/>
                      <a:pt x="92773" y="199549"/>
                      <a:pt x="0" y="21383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A9675B6-23F4-D742-D9DE-D1109AE49950}"/>
                  </a:ext>
                </a:extLst>
              </p:cNvPr>
              <p:cNvSpPr/>
              <p:nvPr/>
            </p:nvSpPr>
            <p:spPr>
              <a:xfrm>
                <a:off x="7042118" y="5817679"/>
                <a:ext cx="1336166" cy="262699"/>
              </a:xfrm>
              <a:custGeom>
                <a:avLst/>
                <a:gdLst>
                  <a:gd name="connsiteX0" fmla="*/ 0 w 1336166"/>
                  <a:gd name="connsiteY0" fmla="*/ 262699 h 262699"/>
                  <a:gd name="connsiteX1" fmla="*/ 329089 w 1336166"/>
                  <a:gd name="connsiteY1" fmla="*/ 190881 h 262699"/>
                  <a:gd name="connsiteX2" fmla="*/ 661607 w 1336166"/>
                  <a:gd name="connsiteY2" fmla="*/ 123254 h 262699"/>
                  <a:gd name="connsiteX3" fmla="*/ 996982 w 1336166"/>
                  <a:gd name="connsiteY3" fmla="*/ 59246 h 262699"/>
                  <a:gd name="connsiteX4" fmla="*/ 1165860 w 1336166"/>
                  <a:gd name="connsiteY4" fmla="*/ 28575 h 262699"/>
                  <a:gd name="connsiteX5" fmla="*/ 1336167 w 1336166"/>
                  <a:gd name="connsiteY5" fmla="*/ 0 h 262699"/>
                  <a:gd name="connsiteX6" fmla="*/ 1172337 w 1336166"/>
                  <a:gd name="connsiteY6" fmla="*/ 36767 h 262699"/>
                  <a:gd name="connsiteX7" fmla="*/ 1007078 w 1336166"/>
                  <a:gd name="connsiteY7" fmla="*/ 71819 h 262699"/>
                  <a:gd name="connsiteX8" fmla="*/ 674561 w 1336166"/>
                  <a:gd name="connsiteY8" fmla="*/ 139446 h 262699"/>
                  <a:gd name="connsiteX9" fmla="*/ 338900 w 1336166"/>
                  <a:gd name="connsiteY9" fmla="*/ 203454 h 262699"/>
                  <a:gd name="connsiteX10" fmla="*/ 0 w 1336166"/>
                  <a:gd name="connsiteY10" fmla="*/ 262699 h 26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166" h="262699">
                    <a:moveTo>
                      <a:pt x="0" y="262699"/>
                    </a:moveTo>
                    <a:cubicBezTo>
                      <a:pt x="108680" y="237554"/>
                      <a:pt x="219075" y="214027"/>
                      <a:pt x="329089" y="190881"/>
                    </a:cubicBezTo>
                    <a:cubicBezTo>
                      <a:pt x="439103" y="167735"/>
                      <a:pt x="550450" y="145352"/>
                      <a:pt x="661607" y="123254"/>
                    </a:cubicBezTo>
                    <a:cubicBezTo>
                      <a:pt x="772763" y="101155"/>
                      <a:pt x="884682" y="79724"/>
                      <a:pt x="996982" y="59246"/>
                    </a:cubicBezTo>
                    <a:lnTo>
                      <a:pt x="1165860" y="28575"/>
                    </a:lnTo>
                    <a:cubicBezTo>
                      <a:pt x="1223010" y="19050"/>
                      <a:pt x="1278922" y="8668"/>
                      <a:pt x="1336167" y="0"/>
                    </a:cubicBezTo>
                    <a:cubicBezTo>
                      <a:pt x="1281970" y="12763"/>
                      <a:pt x="1226916" y="24479"/>
                      <a:pt x="1172337" y="36767"/>
                    </a:cubicBezTo>
                    <a:lnTo>
                      <a:pt x="1007078" y="71819"/>
                    </a:lnTo>
                    <a:cubicBezTo>
                      <a:pt x="896969" y="95250"/>
                      <a:pt x="785717" y="117348"/>
                      <a:pt x="674561" y="139446"/>
                    </a:cubicBezTo>
                    <a:cubicBezTo>
                      <a:pt x="563404" y="161544"/>
                      <a:pt x="451485" y="182975"/>
                      <a:pt x="338900" y="203454"/>
                    </a:cubicBezTo>
                    <a:cubicBezTo>
                      <a:pt x="226314" y="223933"/>
                      <a:pt x="114110" y="244030"/>
                      <a:pt x="0" y="26269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2E306E7-3BC0-0D64-9FD8-1D4E68FF7E18}"/>
                  </a:ext>
                </a:extLst>
              </p:cNvPr>
              <p:cNvSpPr/>
              <p:nvPr/>
            </p:nvSpPr>
            <p:spPr>
              <a:xfrm>
                <a:off x="7028402" y="5765863"/>
                <a:ext cx="1185767" cy="234029"/>
              </a:xfrm>
              <a:custGeom>
                <a:avLst/>
                <a:gdLst>
                  <a:gd name="connsiteX0" fmla="*/ 0 w 1185767"/>
                  <a:gd name="connsiteY0" fmla="*/ 234029 h 234029"/>
                  <a:gd name="connsiteX1" fmla="*/ 291370 w 1185767"/>
                  <a:gd name="connsiteY1" fmla="*/ 169640 h 234029"/>
                  <a:gd name="connsiteX2" fmla="*/ 586645 w 1185767"/>
                  <a:gd name="connsiteY2" fmla="*/ 109347 h 234029"/>
                  <a:gd name="connsiteX3" fmla="*/ 884587 w 1185767"/>
                  <a:gd name="connsiteY3" fmla="*/ 52769 h 234029"/>
                  <a:gd name="connsiteX4" fmla="*/ 1034224 w 1185767"/>
                  <a:gd name="connsiteY4" fmla="*/ 25337 h 234029"/>
                  <a:gd name="connsiteX5" fmla="*/ 1185767 w 1185767"/>
                  <a:gd name="connsiteY5" fmla="*/ 0 h 234029"/>
                  <a:gd name="connsiteX6" fmla="*/ 1040701 w 1185767"/>
                  <a:gd name="connsiteY6" fmla="*/ 33052 h 234029"/>
                  <a:gd name="connsiteX7" fmla="*/ 894397 w 1185767"/>
                  <a:gd name="connsiteY7" fmla="*/ 64484 h 234029"/>
                  <a:gd name="connsiteX8" fmla="*/ 599122 w 1185767"/>
                  <a:gd name="connsiteY8" fmla="*/ 124682 h 234029"/>
                  <a:gd name="connsiteX9" fmla="*/ 301180 w 1185767"/>
                  <a:gd name="connsiteY9" fmla="*/ 181261 h 234029"/>
                  <a:gd name="connsiteX10" fmla="*/ 0 w 1185767"/>
                  <a:gd name="connsiteY10" fmla="*/ 234029 h 234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5767" h="234029">
                    <a:moveTo>
                      <a:pt x="0" y="234029"/>
                    </a:moveTo>
                    <a:cubicBezTo>
                      <a:pt x="96107" y="211360"/>
                      <a:pt x="193643" y="190310"/>
                      <a:pt x="291370" y="169640"/>
                    </a:cubicBezTo>
                    <a:cubicBezTo>
                      <a:pt x="389096" y="148971"/>
                      <a:pt x="487584" y="129064"/>
                      <a:pt x="586645" y="109347"/>
                    </a:cubicBezTo>
                    <a:cubicBezTo>
                      <a:pt x="685705" y="89630"/>
                      <a:pt x="784574" y="70771"/>
                      <a:pt x="884587" y="52769"/>
                    </a:cubicBezTo>
                    <a:lnTo>
                      <a:pt x="1034224" y="25337"/>
                    </a:lnTo>
                    <a:cubicBezTo>
                      <a:pt x="1084802" y="16954"/>
                      <a:pt x="1134808" y="8001"/>
                      <a:pt x="1185767" y="0"/>
                    </a:cubicBezTo>
                    <a:cubicBezTo>
                      <a:pt x="1138142" y="11525"/>
                      <a:pt x="1089089" y="22003"/>
                      <a:pt x="1040701" y="33052"/>
                    </a:cubicBezTo>
                    <a:lnTo>
                      <a:pt x="894397" y="64484"/>
                    </a:lnTo>
                    <a:cubicBezTo>
                      <a:pt x="796766" y="85344"/>
                      <a:pt x="698087" y="105061"/>
                      <a:pt x="599122" y="124682"/>
                    </a:cubicBezTo>
                    <a:cubicBezTo>
                      <a:pt x="500158" y="144304"/>
                      <a:pt x="401193" y="162782"/>
                      <a:pt x="301180" y="181261"/>
                    </a:cubicBezTo>
                    <a:cubicBezTo>
                      <a:pt x="201168" y="199739"/>
                      <a:pt x="101536" y="217837"/>
                      <a:pt x="0" y="23402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EA07F68-5EE6-41EB-E7E8-5BCD6555B2A8}"/>
                  </a:ext>
                </a:extLst>
              </p:cNvPr>
              <p:cNvSpPr/>
              <p:nvPr/>
            </p:nvSpPr>
            <p:spPr>
              <a:xfrm>
                <a:off x="6713315" y="5715476"/>
                <a:ext cx="1336357" cy="263271"/>
              </a:xfrm>
              <a:custGeom>
                <a:avLst/>
                <a:gdLst>
                  <a:gd name="connsiteX0" fmla="*/ 0 w 1336357"/>
                  <a:gd name="connsiteY0" fmla="*/ 263271 h 263271"/>
                  <a:gd name="connsiteX1" fmla="*/ 329089 w 1336357"/>
                  <a:gd name="connsiteY1" fmla="*/ 191453 h 263271"/>
                  <a:gd name="connsiteX2" fmla="*/ 661606 w 1336357"/>
                  <a:gd name="connsiteY2" fmla="*/ 123825 h 263271"/>
                  <a:gd name="connsiteX3" fmla="*/ 997268 w 1336357"/>
                  <a:gd name="connsiteY3" fmla="*/ 59722 h 263271"/>
                  <a:gd name="connsiteX4" fmla="*/ 1166146 w 1336357"/>
                  <a:gd name="connsiteY4" fmla="*/ 29051 h 263271"/>
                  <a:gd name="connsiteX5" fmla="*/ 1336357 w 1336357"/>
                  <a:gd name="connsiteY5" fmla="*/ 0 h 263271"/>
                  <a:gd name="connsiteX6" fmla="*/ 1172623 w 1336357"/>
                  <a:gd name="connsiteY6" fmla="*/ 36767 h 263271"/>
                  <a:gd name="connsiteX7" fmla="*/ 1007364 w 1336357"/>
                  <a:gd name="connsiteY7" fmla="*/ 71819 h 263271"/>
                  <a:gd name="connsiteX8" fmla="*/ 674846 w 1336357"/>
                  <a:gd name="connsiteY8" fmla="*/ 139446 h 263271"/>
                  <a:gd name="connsiteX9" fmla="*/ 339185 w 1336357"/>
                  <a:gd name="connsiteY9" fmla="*/ 203454 h 263271"/>
                  <a:gd name="connsiteX10" fmla="*/ 0 w 1336357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357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357" y="0"/>
                    </a:cubicBezTo>
                    <a:cubicBezTo>
                      <a:pt x="1282256" y="12764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C20A49E-25B1-6D78-6C88-61A3349B6007}"/>
                  </a:ext>
                </a:extLst>
              </p:cNvPr>
              <p:cNvSpPr/>
              <p:nvPr/>
            </p:nvSpPr>
            <p:spPr>
              <a:xfrm>
                <a:off x="7095458" y="5664517"/>
                <a:ext cx="789908" cy="155733"/>
              </a:xfrm>
              <a:custGeom>
                <a:avLst/>
                <a:gdLst>
                  <a:gd name="connsiteX0" fmla="*/ 0 w 789908"/>
                  <a:gd name="connsiteY0" fmla="*/ 155734 h 155733"/>
                  <a:gd name="connsiteX1" fmla="*/ 388334 w 789908"/>
                  <a:gd name="connsiteY1" fmla="*/ 70009 h 155733"/>
                  <a:gd name="connsiteX2" fmla="*/ 789908 w 789908"/>
                  <a:gd name="connsiteY2" fmla="*/ 0 h 155733"/>
                  <a:gd name="connsiteX3" fmla="*/ 401479 w 789908"/>
                  <a:gd name="connsiteY3" fmla="*/ 85725 h 155733"/>
                  <a:gd name="connsiteX4" fmla="*/ 0 w 789908"/>
                  <a:gd name="connsiteY4" fmla="*/ 155734 h 155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908" h="155733">
                    <a:moveTo>
                      <a:pt x="0" y="155734"/>
                    </a:moveTo>
                    <a:cubicBezTo>
                      <a:pt x="126492" y="123634"/>
                      <a:pt x="257175" y="96298"/>
                      <a:pt x="388334" y="70009"/>
                    </a:cubicBezTo>
                    <a:cubicBezTo>
                      <a:pt x="519494" y="43720"/>
                      <a:pt x="653034" y="19717"/>
                      <a:pt x="789908" y="0"/>
                    </a:cubicBezTo>
                    <a:cubicBezTo>
                      <a:pt x="663416" y="32194"/>
                      <a:pt x="532733" y="59531"/>
                      <a:pt x="401479" y="85725"/>
                    </a:cubicBezTo>
                    <a:cubicBezTo>
                      <a:pt x="270224" y="111919"/>
                      <a:pt x="136874" y="136207"/>
                      <a:pt x="0" y="15573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3">
              <a:extLst>
                <a:ext uri="{FF2B5EF4-FFF2-40B4-BE49-F238E27FC236}">
                  <a16:creationId xmlns:a16="http://schemas.microsoft.com/office/drawing/2014/main" id="{97FEAEB0-14B9-F7E8-7982-0496C279D81B}"/>
                </a:ext>
              </a:extLst>
            </p:cNvPr>
            <p:cNvGrpSpPr/>
            <p:nvPr/>
          </p:nvGrpSpPr>
          <p:grpSpPr>
            <a:xfrm>
              <a:off x="6499225" y="4493118"/>
              <a:ext cx="5438895" cy="1417877"/>
              <a:chOff x="4079557" y="4341495"/>
              <a:chExt cx="6174443" cy="1609629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157921AD-02B7-6774-A0C0-67E5C6964B67}"/>
                  </a:ext>
                </a:extLst>
              </p:cNvPr>
              <p:cNvSpPr/>
              <p:nvPr/>
            </p:nvSpPr>
            <p:spPr>
              <a:xfrm>
                <a:off x="7093076" y="4482846"/>
                <a:ext cx="3160924" cy="1468278"/>
              </a:xfrm>
              <a:custGeom>
                <a:avLst/>
                <a:gdLst>
                  <a:gd name="connsiteX0" fmla="*/ 3088196 w 3160924"/>
                  <a:gd name="connsiteY0" fmla="*/ 615029 h 1468278"/>
                  <a:gd name="connsiteX1" fmla="*/ 0 w 3160924"/>
                  <a:gd name="connsiteY1" fmla="*/ 1468279 h 1468278"/>
                  <a:gd name="connsiteX2" fmla="*/ 0 w 3160924"/>
                  <a:gd name="connsiteY2" fmla="*/ 853249 h 1468278"/>
                  <a:gd name="connsiteX3" fmla="*/ 3088196 w 3160924"/>
                  <a:gd name="connsiteY3" fmla="*/ 0 h 1468278"/>
                  <a:gd name="connsiteX4" fmla="*/ 3088196 w 3160924"/>
                  <a:gd name="connsiteY4" fmla="*/ 615029 h 146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0924" h="1468278">
                    <a:moveTo>
                      <a:pt x="3088196" y="615029"/>
                    </a:moveTo>
                    <a:lnTo>
                      <a:pt x="0" y="1468279"/>
                    </a:lnTo>
                    <a:lnTo>
                      <a:pt x="0" y="853249"/>
                    </a:lnTo>
                    <a:lnTo>
                      <a:pt x="3088196" y="0"/>
                    </a:lnTo>
                    <a:cubicBezTo>
                      <a:pt x="3251835" y="301752"/>
                      <a:pt x="3088196" y="615029"/>
                      <a:pt x="3088196" y="61502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CA7ECB64-D4B7-6677-3114-52B3F8AC8AF0}"/>
                  </a:ext>
                </a:extLst>
              </p:cNvPr>
              <p:cNvSpPr/>
              <p:nvPr/>
            </p:nvSpPr>
            <p:spPr>
              <a:xfrm>
                <a:off x="4079557" y="5460301"/>
                <a:ext cx="3013519" cy="490823"/>
              </a:xfrm>
              <a:custGeom>
                <a:avLst/>
                <a:gdLst>
                  <a:gd name="connsiteX0" fmla="*/ 0 w 3013519"/>
                  <a:gd name="connsiteY0" fmla="*/ 64198 h 490823"/>
                  <a:gd name="connsiteX1" fmla="*/ 3013520 w 3013519"/>
                  <a:gd name="connsiteY1" fmla="*/ 490823 h 490823"/>
                  <a:gd name="connsiteX2" fmla="*/ 3013520 w 3013519"/>
                  <a:gd name="connsiteY2" fmla="*/ 334899 h 490823"/>
                  <a:gd name="connsiteX3" fmla="*/ 275558 w 3013519"/>
                  <a:gd name="connsiteY3" fmla="*/ 0 h 490823"/>
                  <a:gd name="connsiteX4" fmla="*/ 0 w 3013519"/>
                  <a:gd name="connsiteY4" fmla="*/ 16573 h 490823"/>
                  <a:gd name="connsiteX5" fmla="*/ 0 w 3013519"/>
                  <a:gd name="connsiteY5" fmla="*/ 64198 h 49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3519" h="490823">
                    <a:moveTo>
                      <a:pt x="0" y="64198"/>
                    </a:moveTo>
                    <a:lnTo>
                      <a:pt x="3013520" y="490823"/>
                    </a:lnTo>
                    <a:lnTo>
                      <a:pt x="3013520" y="334899"/>
                    </a:lnTo>
                    <a:lnTo>
                      <a:pt x="275558" y="0"/>
                    </a:lnTo>
                    <a:lnTo>
                      <a:pt x="0" y="16573"/>
                    </a:lnTo>
                    <a:lnTo>
                      <a:pt x="0" y="6419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BF79229-C363-34B4-F06C-EA18FA2613CA}"/>
                  </a:ext>
                </a:extLst>
              </p:cNvPr>
              <p:cNvSpPr/>
              <p:nvPr/>
            </p:nvSpPr>
            <p:spPr>
              <a:xfrm>
                <a:off x="4224909" y="4966525"/>
                <a:ext cx="2918301" cy="984599"/>
              </a:xfrm>
              <a:custGeom>
                <a:avLst/>
                <a:gdLst>
                  <a:gd name="connsiteX0" fmla="*/ 2868263 w 2918301"/>
                  <a:gd name="connsiteY0" fmla="*/ 372427 h 984599"/>
                  <a:gd name="connsiteX1" fmla="*/ 2868263 w 2918301"/>
                  <a:gd name="connsiteY1" fmla="*/ 984599 h 984599"/>
                  <a:gd name="connsiteX2" fmla="*/ 0 w 2918301"/>
                  <a:gd name="connsiteY2" fmla="*/ 531590 h 984599"/>
                  <a:gd name="connsiteX3" fmla="*/ 0 w 2918301"/>
                  <a:gd name="connsiteY3" fmla="*/ 0 h 98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1" h="984599">
                    <a:moveTo>
                      <a:pt x="2868263" y="372427"/>
                    </a:moveTo>
                    <a:cubicBezTo>
                      <a:pt x="2980849" y="643414"/>
                      <a:pt x="2868263" y="984599"/>
                      <a:pt x="2868263" y="984599"/>
                    </a:cubicBezTo>
                    <a:lnTo>
                      <a:pt x="0" y="531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2BE38F1-3A20-3007-6976-0EDB35498ACF}"/>
                  </a:ext>
                </a:extLst>
              </p:cNvPr>
              <p:cNvSpPr/>
              <p:nvPr/>
            </p:nvSpPr>
            <p:spPr>
              <a:xfrm>
                <a:off x="4224909" y="4966334"/>
                <a:ext cx="2848489" cy="924115"/>
              </a:xfrm>
              <a:custGeom>
                <a:avLst/>
                <a:gdLst>
                  <a:gd name="connsiteX0" fmla="*/ 2797302 w 2848489"/>
                  <a:gd name="connsiteY0" fmla="*/ 363474 h 924115"/>
                  <a:gd name="connsiteX1" fmla="*/ 2806351 w 2848489"/>
                  <a:gd name="connsiteY1" fmla="*/ 924116 h 924115"/>
                  <a:gd name="connsiteX2" fmla="*/ 0 w 2848489"/>
                  <a:gd name="connsiteY2" fmla="*/ 529590 h 924115"/>
                  <a:gd name="connsiteX3" fmla="*/ 0 w 2848489"/>
                  <a:gd name="connsiteY3" fmla="*/ 0 h 92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8489" h="924115">
                    <a:moveTo>
                      <a:pt x="2797302" y="363474"/>
                    </a:moveTo>
                    <a:cubicBezTo>
                      <a:pt x="2906935" y="633413"/>
                      <a:pt x="2806351" y="924116"/>
                      <a:pt x="2806351" y="924116"/>
                    </a:cubicBezTo>
                    <a:lnTo>
                      <a:pt x="0" y="529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B7E3A3A-F9C1-6CAE-466D-E5CECE2C829A}"/>
                  </a:ext>
                </a:extLst>
              </p:cNvPr>
              <p:cNvSpPr/>
              <p:nvPr/>
            </p:nvSpPr>
            <p:spPr>
              <a:xfrm>
                <a:off x="4220146" y="4961477"/>
                <a:ext cx="2853794" cy="929292"/>
              </a:xfrm>
              <a:custGeom>
                <a:avLst/>
                <a:gdLst>
                  <a:gd name="connsiteX0" fmla="*/ 2802065 w 2853794"/>
                  <a:gd name="connsiteY0" fmla="*/ 368332 h 929292"/>
                  <a:gd name="connsiteX1" fmla="*/ 2820257 w 2853794"/>
                  <a:gd name="connsiteY1" fmla="*/ 418719 h 929292"/>
                  <a:gd name="connsiteX2" fmla="*/ 2853785 w 2853794"/>
                  <a:gd name="connsiteY2" fmla="*/ 647319 h 929292"/>
                  <a:gd name="connsiteX3" fmla="*/ 2812542 w 2853794"/>
                  <a:gd name="connsiteY3" fmla="*/ 929259 h 929292"/>
                  <a:gd name="connsiteX4" fmla="*/ 4096 w 2853794"/>
                  <a:gd name="connsiteY4" fmla="*/ 538734 h 929292"/>
                  <a:gd name="connsiteX5" fmla="*/ 0 w 2853794"/>
                  <a:gd name="connsiteY5" fmla="*/ 538163 h 929292"/>
                  <a:gd name="connsiteX6" fmla="*/ 0 w 2853794"/>
                  <a:gd name="connsiteY6" fmla="*/ 534448 h 929292"/>
                  <a:gd name="connsiteX7" fmla="*/ 0 w 2853794"/>
                  <a:gd name="connsiteY7" fmla="*/ 4858 h 929292"/>
                  <a:gd name="connsiteX8" fmla="*/ 0 w 2853794"/>
                  <a:gd name="connsiteY8" fmla="*/ 0 h 929292"/>
                  <a:gd name="connsiteX9" fmla="*/ 4763 w 2853794"/>
                  <a:gd name="connsiteY9" fmla="*/ 667 h 929292"/>
                  <a:gd name="connsiteX10" fmla="*/ 1403985 w 2853794"/>
                  <a:gd name="connsiteY10" fmla="*/ 183832 h 929292"/>
                  <a:gd name="connsiteX11" fmla="*/ 2801493 w 2853794"/>
                  <a:gd name="connsiteY11" fmla="*/ 368141 h 929292"/>
                  <a:gd name="connsiteX12" fmla="*/ 2802065 w 2853794"/>
                  <a:gd name="connsiteY12" fmla="*/ 368332 h 929292"/>
                  <a:gd name="connsiteX13" fmla="*/ 8953 w 2853794"/>
                  <a:gd name="connsiteY13" fmla="*/ 5048 h 929292"/>
                  <a:gd name="connsiteX14" fmla="*/ 9430 w 2853794"/>
                  <a:gd name="connsiteY14" fmla="*/ 534638 h 929292"/>
                  <a:gd name="connsiteX15" fmla="*/ 5334 w 2853794"/>
                  <a:gd name="connsiteY15" fmla="*/ 529876 h 929292"/>
                  <a:gd name="connsiteX16" fmla="*/ 2809494 w 2853794"/>
                  <a:gd name="connsiteY16" fmla="*/ 928497 h 929292"/>
                  <a:gd name="connsiteX17" fmla="*/ 2841307 w 2853794"/>
                  <a:gd name="connsiteY17" fmla="*/ 789718 h 929292"/>
                  <a:gd name="connsiteX18" fmla="*/ 2801969 w 2853794"/>
                  <a:gd name="connsiteY18" fmla="*/ 368332 h 92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3794" h="929292">
                    <a:moveTo>
                      <a:pt x="2802065" y="368332"/>
                    </a:moveTo>
                    <a:cubicBezTo>
                      <a:pt x="2805779" y="378809"/>
                      <a:pt x="2816543" y="408337"/>
                      <a:pt x="2820257" y="418719"/>
                    </a:cubicBezTo>
                    <a:cubicBezTo>
                      <a:pt x="2842541" y="492872"/>
                      <a:pt x="2853837" y="569890"/>
                      <a:pt x="2853785" y="647319"/>
                    </a:cubicBezTo>
                    <a:cubicBezTo>
                      <a:pt x="2854203" y="742832"/>
                      <a:pt x="2840301" y="837868"/>
                      <a:pt x="2812542" y="929259"/>
                    </a:cubicBezTo>
                    <a:cubicBezTo>
                      <a:pt x="2813876" y="933450"/>
                      <a:pt x="5048" y="537686"/>
                      <a:pt x="4096" y="538734"/>
                    </a:cubicBezTo>
                    <a:lnTo>
                      <a:pt x="0" y="538163"/>
                    </a:lnTo>
                    <a:lnTo>
                      <a:pt x="0" y="534448"/>
                    </a:lnTo>
                    <a:lnTo>
                      <a:pt x="0" y="4858"/>
                    </a:lnTo>
                    <a:lnTo>
                      <a:pt x="0" y="0"/>
                    </a:lnTo>
                    <a:lnTo>
                      <a:pt x="4763" y="667"/>
                    </a:lnTo>
                    <a:lnTo>
                      <a:pt x="1403985" y="183832"/>
                    </a:lnTo>
                    <a:lnTo>
                      <a:pt x="2801493" y="368141"/>
                    </a:lnTo>
                    <a:close/>
                    <a:moveTo>
                      <a:pt x="2802065" y="368332"/>
                    </a:moveTo>
                    <a:cubicBezTo>
                      <a:pt x="2113979" y="275844"/>
                      <a:pt x="674084" y="105156"/>
                      <a:pt x="8953" y="5048"/>
                    </a:cubicBezTo>
                    <a:lnTo>
                      <a:pt x="9430" y="534638"/>
                    </a:lnTo>
                    <a:lnTo>
                      <a:pt x="5334" y="529876"/>
                    </a:lnTo>
                    <a:cubicBezTo>
                      <a:pt x="5334" y="530923"/>
                      <a:pt x="2817495" y="926020"/>
                      <a:pt x="2809494" y="928497"/>
                    </a:cubicBezTo>
                    <a:cubicBezTo>
                      <a:pt x="2823718" y="883142"/>
                      <a:pt x="2834355" y="836739"/>
                      <a:pt x="2841307" y="789718"/>
                    </a:cubicBezTo>
                    <a:cubicBezTo>
                      <a:pt x="2862548" y="649033"/>
                      <a:pt x="2854357" y="501396"/>
                      <a:pt x="2801969" y="368332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7551C12-8E77-7110-1F29-20B95B3F4A2A}"/>
                  </a:ext>
                </a:extLst>
              </p:cNvPr>
              <p:cNvSpPr/>
              <p:nvPr/>
            </p:nvSpPr>
            <p:spPr>
              <a:xfrm>
                <a:off x="5582792" y="5195887"/>
                <a:ext cx="1459325" cy="196881"/>
              </a:xfrm>
              <a:custGeom>
                <a:avLst/>
                <a:gdLst>
                  <a:gd name="connsiteX0" fmla="*/ 0 w 1459325"/>
                  <a:gd name="connsiteY0" fmla="*/ 0 h 196881"/>
                  <a:gd name="connsiteX1" fmla="*/ 1459325 w 1459325"/>
                  <a:gd name="connsiteY1" fmla="*/ 196882 h 196881"/>
                  <a:gd name="connsiteX2" fmla="*/ 0 w 1459325"/>
                  <a:gd name="connsiteY2" fmla="*/ 0 h 1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9325" h="196881">
                    <a:moveTo>
                      <a:pt x="0" y="0"/>
                    </a:moveTo>
                    <a:cubicBezTo>
                      <a:pt x="468249" y="57150"/>
                      <a:pt x="992696" y="127635"/>
                      <a:pt x="1459325" y="196882"/>
                    </a:cubicBezTo>
                    <a:cubicBezTo>
                      <a:pt x="991076" y="139732"/>
                      <a:pt x="466630" y="6915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0BAE2326-3C0C-C5E8-2C23-F2F9A9EFB55E}"/>
                  </a:ext>
                </a:extLst>
              </p:cNvPr>
              <p:cNvSpPr/>
              <p:nvPr/>
            </p:nvSpPr>
            <p:spPr>
              <a:xfrm>
                <a:off x="4224909" y="5160264"/>
                <a:ext cx="1246632" cy="168116"/>
              </a:xfrm>
              <a:custGeom>
                <a:avLst/>
                <a:gdLst>
                  <a:gd name="connsiteX0" fmla="*/ 0 w 1246632"/>
                  <a:gd name="connsiteY0" fmla="*/ 0 h 168116"/>
                  <a:gd name="connsiteX1" fmla="*/ 1246632 w 1246632"/>
                  <a:gd name="connsiteY1" fmla="*/ 168116 h 168116"/>
                  <a:gd name="connsiteX2" fmla="*/ 0 w 1246632"/>
                  <a:gd name="connsiteY2" fmla="*/ 0 h 1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6632" h="168116">
                    <a:moveTo>
                      <a:pt x="0" y="0"/>
                    </a:moveTo>
                    <a:cubicBezTo>
                      <a:pt x="401383" y="47625"/>
                      <a:pt x="846677" y="108013"/>
                      <a:pt x="1246632" y="168116"/>
                    </a:cubicBezTo>
                    <a:cubicBezTo>
                      <a:pt x="844963" y="120491"/>
                      <a:pt x="399860" y="60293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E74984E-45E3-3B7A-B396-2AC27EED195B}"/>
                  </a:ext>
                </a:extLst>
              </p:cNvPr>
              <p:cNvSpPr/>
              <p:nvPr/>
            </p:nvSpPr>
            <p:spPr>
              <a:xfrm>
                <a:off x="4291774" y="5212556"/>
                <a:ext cx="2126551" cy="286797"/>
              </a:xfrm>
              <a:custGeom>
                <a:avLst/>
                <a:gdLst>
                  <a:gd name="connsiteX0" fmla="*/ 0 w 2126551"/>
                  <a:gd name="connsiteY0" fmla="*/ 0 h 286797"/>
                  <a:gd name="connsiteX1" fmla="*/ 2126552 w 2126551"/>
                  <a:gd name="connsiteY1" fmla="*/ 286798 h 286797"/>
                  <a:gd name="connsiteX2" fmla="*/ 0 w 2126551"/>
                  <a:gd name="connsiteY2" fmla="*/ 0 h 28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51" h="286797">
                    <a:moveTo>
                      <a:pt x="0" y="0"/>
                    </a:moveTo>
                    <a:cubicBezTo>
                      <a:pt x="682085" y="85725"/>
                      <a:pt x="1446276" y="188786"/>
                      <a:pt x="2126552" y="286798"/>
                    </a:cubicBezTo>
                    <a:cubicBezTo>
                      <a:pt x="1444562" y="201073"/>
                      <a:pt x="680371" y="9801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B79BC816-EADE-5486-BB24-9181BC387871}"/>
                  </a:ext>
                </a:extLst>
              </p:cNvPr>
              <p:cNvSpPr/>
              <p:nvPr/>
            </p:nvSpPr>
            <p:spPr>
              <a:xfrm>
                <a:off x="4660487" y="5392483"/>
                <a:ext cx="2206085" cy="292512"/>
              </a:xfrm>
              <a:custGeom>
                <a:avLst/>
                <a:gdLst>
                  <a:gd name="connsiteX0" fmla="*/ 0 w 2206085"/>
                  <a:gd name="connsiteY0" fmla="*/ 0 h 292512"/>
                  <a:gd name="connsiteX1" fmla="*/ 2206085 w 2206085"/>
                  <a:gd name="connsiteY1" fmla="*/ 292513 h 292512"/>
                  <a:gd name="connsiteX2" fmla="*/ 0 w 2206085"/>
                  <a:gd name="connsiteY2" fmla="*/ 0 h 29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6085" h="292512">
                    <a:moveTo>
                      <a:pt x="0" y="0"/>
                    </a:moveTo>
                    <a:cubicBezTo>
                      <a:pt x="707517" y="87534"/>
                      <a:pt x="1500283" y="192691"/>
                      <a:pt x="2206085" y="292513"/>
                    </a:cubicBezTo>
                    <a:cubicBezTo>
                      <a:pt x="1498664" y="205073"/>
                      <a:pt x="705898" y="9982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E6FEAFD-7144-B739-1AB5-22BE01F51B41}"/>
                  </a:ext>
                </a:extLst>
              </p:cNvPr>
              <p:cNvSpPr/>
              <p:nvPr/>
            </p:nvSpPr>
            <p:spPr>
              <a:xfrm>
                <a:off x="5136070" y="5504497"/>
                <a:ext cx="1924621" cy="259651"/>
              </a:xfrm>
              <a:custGeom>
                <a:avLst/>
                <a:gdLst>
                  <a:gd name="connsiteX0" fmla="*/ 0 w 1924621"/>
                  <a:gd name="connsiteY0" fmla="*/ 0 h 259651"/>
                  <a:gd name="connsiteX1" fmla="*/ 1924622 w 1924621"/>
                  <a:gd name="connsiteY1" fmla="*/ 259652 h 259651"/>
                  <a:gd name="connsiteX2" fmla="*/ 0 w 1924621"/>
                  <a:gd name="connsiteY2" fmla="*/ 0 h 2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4621" h="259651">
                    <a:moveTo>
                      <a:pt x="0" y="0"/>
                    </a:moveTo>
                    <a:cubicBezTo>
                      <a:pt x="617030" y="77153"/>
                      <a:pt x="1309021" y="170307"/>
                      <a:pt x="1924622" y="259652"/>
                    </a:cubicBezTo>
                    <a:cubicBezTo>
                      <a:pt x="1307306" y="182689"/>
                      <a:pt x="615696" y="89345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CFE12FE-B376-F650-21D0-54997AD992F5}"/>
                  </a:ext>
                </a:extLst>
              </p:cNvPr>
              <p:cNvSpPr/>
              <p:nvPr/>
            </p:nvSpPr>
            <p:spPr>
              <a:xfrm>
                <a:off x="4581525" y="5503449"/>
                <a:ext cx="2464974" cy="332517"/>
              </a:xfrm>
              <a:custGeom>
                <a:avLst/>
                <a:gdLst>
                  <a:gd name="connsiteX0" fmla="*/ 0 w 2464974"/>
                  <a:gd name="connsiteY0" fmla="*/ 0 h 332517"/>
                  <a:gd name="connsiteX1" fmla="*/ 2464975 w 2464974"/>
                  <a:gd name="connsiteY1" fmla="*/ 332518 h 332517"/>
                  <a:gd name="connsiteX2" fmla="*/ 0 w 2464974"/>
                  <a:gd name="connsiteY2" fmla="*/ 0 h 33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974" h="332517">
                    <a:moveTo>
                      <a:pt x="0" y="0"/>
                    </a:moveTo>
                    <a:cubicBezTo>
                      <a:pt x="790575" y="100774"/>
                      <a:pt x="1676400" y="220218"/>
                      <a:pt x="2464975" y="332518"/>
                    </a:cubicBezTo>
                    <a:cubicBezTo>
                      <a:pt x="1674400" y="231838"/>
                      <a:pt x="788575" y="112300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B3FB4C1-4CE4-5CF9-65C0-A6FFEAE888D7}"/>
                  </a:ext>
                </a:extLst>
              </p:cNvPr>
              <p:cNvSpPr/>
              <p:nvPr/>
            </p:nvSpPr>
            <p:spPr>
              <a:xfrm>
                <a:off x="4079557" y="4341495"/>
                <a:ext cx="6101715" cy="997457"/>
              </a:xfrm>
              <a:custGeom>
                <a:avLst/>
                <a:gdLst>
                  <a:gd name="connsiteX0" fmla="*/ 3013615 w 6101715"/>
                  <a:gd name="connsiteY0" fmla="*/ 997458 h 997457"/>
                  <a:gd name="connsiteX1" fmla="*/ 6101715 w 6101715"/>
                  <a:gd name="connsiteY1" fmla="*/ 141351 h 997457"/>
                  <a:gd name="connsiteX2" fmla="*/ 2981135 w 6101715"/>
                  <a:gd name="connsiteY2" fmla="*/ 0 h 997457"/>
                  <a:gd name="connsiteX3" fmla="*/ 0 w 6101715"/>
                  <a:gd name="connsiteY3" fmla="*/ 552831 h 997457"/>
                  <a:gd name="connsiteX4" fmla="*/ 0 w 6101715"/>
                  <a:gd name="connsiteY4" fmla="*/ 606171 h 997457"/>
                  <a:gd name="connsiteX5" fmla="*/ 3013615 w 6101715"/>
                  <a:gd name="connsiteY5" fmla="*/ 997458 h 99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715" h="997457">
                    <a:moveTo>
                      <a:pt x="3013615" y="997458"/>
                    </a:moveTo>
                    <a:lnTo>
                      <a:pt x="6101715" y="141351"/>
                    </a:lnTo>
                    <a:lnTo>
                      <a:pt x="2981135" y="0"/>
                    </a:lnTo>
                    <a:lnTo>
                      <a:pt x="0" y="552831"/>
                    </a:lnTo>
                    <a:lnTo>
                      <a:pt x="0" y="606171"/>
                    </a:lnTo>
                    <a:lnTo>
                      <a:pt x="3013615" y="9974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9E21E8F-0202-7984-5EE2-B3A891B5598F}"/>
                  </a:ext>
                </a:extLst>
              </p:cNvPr>
              <p:cNvSpPr/>
              <p:nvPr/>
            </p:nvSpPr>
            <p:spPr>
              <a:xfrm>
                <a:off x="7172325" y="4933283"/>
                <a:ext cx="1169669" cy="311562"/>
              </a:xfrm>
              <a:custGeom>
                <a:avLst/>
                <a:gdLst>
                  <a:gd name="connsiteX0" fmla="*/ 0 w 1169669"/>
                  <a:gd name="connsiteY0" fmla="*/ 311563 h 311562"/>
                  <a:gd name="connsiteX1" fmla="*/ 1169670 w 1169669"/>
                  <a:gd name="connsiteY1" fmla="*/ 0 h 311562"/>
                  <a:gd name="connsiteX2" fmla="*/ 0 w 1169669"/>
                  <a:gd name="connsiteY2" fmla="*/ 311563 h 31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9669" h="311562">
                    <a:moveTo>
                      <a:pt x="0" y="311563"/>
                    </a:moveTo>
                    <a:cubicBezTo>
                      <a:pt x="383096" y="195453"/>
                      <a:pt x="776573" y="90583"/>
                      <a:pt x="1169670" y="0"/>
                    </a:cubicBezTo>
                    <a:cubicBezTo>
                      <a:pt x="786670" y="116205"/>
                      <a:pt x="393192" y="220885"/>
                      <a:pt x="0" y="31156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9820FA0-7628-E580-900A-FE04FC8F8383}"/>
                  </a:ext>
                </a:extLst>
              </p:cNvPr>
              <p:cNvSpPr/>
              <p:nvPr/>
            </p:nvSpPr>
            <p:spPr>
              <a:xfrm>
                <a:off x="6431470" y="5190363"/>
                <a:ext cx="641889" cy="80771"/>
              </a:xfrm>
              <a:custGeom>
                <a:avLst/>
                <a:gdLst>
                  <a:gd name="connsiteX0" fmla="*/ 0 w 641889"/>
                  <a:gd name="connsiteY0" fmla="*/ 0 h 80771"/>
                  <a:gd name="connsiteX1" fmla="*/ 322802 w 641889"/>
                  <a:gd name="connsiteY1" fmla="*/ 30766 h 80771"/>
                  <a:gd name="connsiteX2" fmla="*/ 641890 w 641889"/>
                  <a:gd name="connsiteY2" fmla="*/ 80772 h 80771"/>
                  <a:gd name="connsiteX3" fmla="*/ 319183 w 641889"/>
                  <a:gd name="connsiteY3" fmla="*/ 50006 h 80771"/>
                  <a:gd name="connsiteX4" fmla="*/ 0 w 641889"/>
                  <a:gd name="connsiteY4" fmla="*/ 0 h 8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89" h="80771">
                    <a:moveTo>
                      <a:pt x="0" y="0"/>
                    </a:moveTo>
                    <a:cubicBezTo>
                      <a:pt x="106680" y="5524"/>
                      <a:pt x="216884" y="17907"/>
                      <a:pt x="322802" y="30766"/>
                    </a:cubicBezTo>
                    <a:cubicBezTo>
                      <a:pt x="428720" y="43624"/>
                      <a:pt x="538067" y="59341"/>
                      <a:pt x="641890" y="80772"/>
                    </a:cubicBezTo>
                    <a:cubicBezTo>
                      <a:pt x="535210" y="75342"/>
                      <a:pt x="425005" y="62865"/>
                      <a:pt x="319183" y="50006"/>
                    </a:cubicBezTo>
                    <a:cubicBezTo>
                      <a:pt x="213360" y="37147"/>
                      <a:pt x="103918" y="20955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E5F6311-4B7B-506E-54B5-E0961A2D87A1}"/>
                  </a:ext>
                </a:extLst>
              </p:cNvPr>
              <p:cNvSpPr/>
              <p:nvPr/>
            </p:nvSpPr>
            <p:spPr>
              <a:xfrm>
                <a:off x="4162425" y="4904708"/>
                <a:ext cx="2176938" cy="273939"/>
              </a:xfrm>
              <a:custGeom>
                <a:avLst/>
                <a:gdLst>
                  <a:gd name="connsiteX0" fmla="*/ 0 w 2176938"/>
                  <a:gd name="connsiteY0" fmla="*/ 0 h 273939"/>
                  <a:gd name="connsiteX1" fmla="*/ 2176939 w 2176938"/>
                  <a:gd name="connsiteY1" fmla="*/ 273939 h 273939"/>
                  <a:gd name="connsiteX2" fmla="*/ 0 w 2176938"/>
                  <a:gd name="connsiteY2" fmla="*/ 0 h 27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938" h="273939">
                    <a:moveTo>
                      <a:pt x="0" y="0"/>
                    </a:moveTo>
                    <a:cubicBezTo>
                      <a:pt x="725329" y="77914"/>
                      <a:pt x="1456468" y="169831"/>
                      <a:pt x="2176939" y="273939"/>
                    </a:cubicBezTo>
                    <a:cubicBezTo>
                      <a:pt x="1451039" y="196215"/>
                      <a:pt x="719995" y="104108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731292E-9BC2-E287-A7EC-0DD8DE17D497}"/>
                  </a:ext>
                </a:extLst>
              </p:cNvPr>
              <p:cNvSpPr/>
              <p:nvPr/>
            </p:nvSpPr>
            <p:spPr>
              <a:xfrm>
                <a:off x="9191625" y="4570952"/>
                <a:ext cx="915066" cy="258794"/>
              </a:xfrm>
              <a:custGeom>
                <a:avLst/>
                <a:gdLst>
                  <a:gd name="connsiteX0" fmla="*/ 0 w 915066"/>
                  <a:gd name="connsiteY0" fmla="*/ 258794 h 258794"/>
                  <a:gd name="connsiteX1" fmla="*/ 915067 w 915066"/>
                  <a:gd name="connsiteY1" fmla="*/ 0 h 258794"/>
                  <a:gd name="connsiteX2" fmla="*/ 0 w 915066"/>
                  <a:gd name="connsiteY2" fmla="*/ 258794 h 25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5066" h="258794">
                    <a:moveTo>
                      <a:pt x="0" y="258794"/>
                    </a:moveTo>
                    <a:cubicBezTo>
                      <a:pt x="301371" y="164116"/>
                      <a:pt x="606393" y="77851"/>
                      <a:pt x="915067" y="0"/>
                    </a:cubicBezTo>
                    <a:cubicBezTo>
                      <a:pt x="613823" y="94679"/>
                      <a:pt x="308800" y="180943"/>
                      <a:pt x="0" y="25879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图形 3">
              <a:extLst>
                <a:ext uri="{FF2B5EF4-FFF2-40B4-BE49-F238E27FC236}">
                  <a16:creationId xmlns:a16="http://schemas.microsoft.com/office/drawing/2014/main" id="{12D8F327-917A-6D21-ADA3-6FE820AA3ED9}"/>
                </a:ext>
              </a:extLst>
            </p:cNvPr>
            <p:cNvGrpSpPr/>
            <p:nvPr/>
          </p:nvGrpSpPr>
          <p:grpSpPr>
            <a:xfrm>
              <a:off x="7244032" y="3549922"/>
              <a:ext cx="3819544" cy="1586379"/>
              <a:chOff x="4925091" y="3270742"/>
              <a:chExt cx="4336093" cy="1800918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242C24AC-D118-AF80-B81D-F52F1DB6688E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AD9D51A-D28B-94FE-2512-69E6824CD195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3F24357-FBFE-79E5-BC99-6CCAB80ABDAA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CB43D37-E0AC-E1FE-0C23-6C12901C5561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4656629-2D68-11AD-BBDB-851F0506C3DB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91AA179-D29C-56BF-B57F-960C584BF909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4EA4626-F330-20C4-EFCC-AA021D513012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689559DB-7408-971D-AD0E-0C35E1D44733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" name="图形 3">
                <a:extLst>
                  <a:ext uri="{FF2B5EF4-FFF2-40B4-BE49-F238E27FC236}">
                    <a16:creationId xmlns:a16="http://schemas.microsoft.com/office/drawing/2014/main" id="{F608DF75-8907-468C-DE90-176701A931F4}"/>
                  </a:ext>
                </a:extLst>
              </p:cNvPr>
              <p:cNvGrpSpPr/>
              <p:nvPr/>
            </p:nvGrpSpPr>
            <p:grpSpPr>
              <a:xfrm>
                <a:off x="4937188" y="3294887"/>
                <a:ext cx="3602545" cy="875347"/>
                <a:chOff x="4937188" y="3294887"/>
                <a:chExt cx="3602545" cy="875347"/>
              </a:xfrm>
              <a:solidFill>
                <a:srgbClr val="000000"/>
              </a:solidFill>
            </p:grpSpPr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D61D5187-180C-0EE6-E163-5B35C4EA4541}"/>
                    </a:ext>
                  </a:extLst>
                </p:cNvPr>
                <p:cNvSpPr/>
                <p:nvPr/>
              </p:nvSpPr>
              <p:spPr>
                <a:xfrm>
                  <a:off x="4937188" y="3294887"/>
                  <a:ext cx="701611" cy="339185"/>
                </a:xfrm>
                <a:custGeom>
                  <a:avLst/>
                  <a:gdLst>
                    <a:gd name="connsiteX0" fmla="*/ 701612 w 701611"/>
                    <a:gd name="connsiteY0" fmla="*/ 123444 h 339185"/>
                    <a:gd name="connsiteX1" fmla="*/ 450723 w 701611"/>
                    <a:gd name="connsiteY1" fmla="*/ 339185 h 339185"/>
                    <a:gd name="connsiteX2" fmla="*/ 0 w 701611"/>
                    <a:gd name="connsiteY2" fmla="*/ 267748 h 339185"/>
                    <a:gd name="connsiteX3" fmla="*/ 59627 w 701611"/>
                    <a:gd name="connsiteY3" fmla="*/ 0 h 339185"/>
                    <a:gd name="connsiteX4" fmla="*/ 701612 w 701611"/>
                    <a:gd name="connsiteY4" fmla="*/ 123444 h 33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1611" h="339185">
                      <a:moveTo>
                        <a:pt x="701612" y="123444"/>
                      </a:moveTo>
                      <a:lnTo>
                        <a:pt x="450723" y="339185"/>
                      </a:lnTo>
                      <a:cubicBezTo>
                        <a:pt x="242030" y="305848"/>
                        <a:pt x="81915" y="280607"/>
                        <a:pt x="0" y="267748"/>
                      </a:cubicBezTo>
                      <a:lnTo>
                        <a:pt x="59627" y="0"/>
                      </a:lnTo>
                      <a:cubicBezTo>
                        <a:pt x="78200" y="2858"/>
                        <a:pt x="334137" y="51911"/>
                        <a:pt x="701612" y="123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79C6840D-A823-16F3-2BDC-357C398577AC}"/>
                    </a:ext>
                  </a:extLst>
                </p:cNvPr>
                <p:cNvSpPr/>
                <p:nvPr/>
              </p:nvSpPr>
              <p:spPr>
                <a:xfrm>
                  <a:off x="5979795" y="3485007"/>
                  <a:ext cx="300608" cy="293465"/>
                </a:xfrm>
                <a:custGeom>
                  <a:avLst/>
                  <a:gdLst>
                    <a:gd name="connsiteX0" fmla="*/ 300609 w 300608"/>
                    <a:gd name="connsiteY0" fmla="*/ 293465 h 293465"/>
                    <a:gd name="connsiteX1" fmla="*/ 144780 w 300608"/>
                    <a:gd name="connsiteY1" fmla="*/ 267843 h 293465"/>
                    <a:gd name="connsiteX2" fmla="*/ 144780 w 300608"/>
                    <a:gd name="connsiteY2" fmla="*/ 267843 h 293465"/>
                    <a:gd name="connsiteX3" fmla="*/ 0 w 300608"/>
                    <a:gd name="connsiteY3" fmla="*/ 0 h 293465"/>
                    <a:gd name="connsiteX4" fmla="*/ 229457 w 300608"/>
                    <a:gd name="connsiteY4" fmla="*/ 45339 h 29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08" h="293465">
                      <a:moveTo>
                        <a:pt x="300609" y="293465"/>
                      </a:moveTo>
                      <a:lnTo>
                        <a:pt x="144780" y="267843"/>
                      </a:lnTo>
                      <a:lnTo>
                        <a:pt x="144780" y="267843"/>
                      </a:lnTo>
                      <a:lnTo>
                        <a:pt x="0" y="0"/>
                      </a:lnTo>
                      <a:lnTo>
                        <a:pt x="229457" y="45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DF7629CC-82A7-95F8-621A-C69517D74566}"/>
                    </a:ext>
                  </a:extLst>
                </p:cNvPr>
                <p:cNvSpPr/>
                <p:nvPr/>
              </p:nvSpPr>
              <p:spPr>
                <a:xfrm>
                  <a:off x="6825329" y="3678745"/>
                  <a:ext cx="332708" cy="215931"/>
                </a:xfrm>
                <a:custGeom>
                  <a:avLst/>
                  <a:gdLst>
                    <a:gd name="connsiteX0" fmla="*/ 332708 w 332708"/>
                    <a:gd name="connsiteY0" fmla="*/ 42291 h 215931"/>
                    <a:gd name="connsiteX1" fmla="*/ 156496 w 332708"/>
                    <a:gd name="connsiteY1" fmla="*/ 215932 h 215931"/>
                    <a:gd name="connsiteX2" fmla="*/ 156496 w 332708"/>
                    <a:gd name="connsiteY2" fmla="*/ 215932 h 215931"/>
                    <a:gd name="connsiteX3" fmla="*/ 0 w 332708"/>
                    <a:gd name="connsiteY3" fmla="*/ 189643 h 215931"/>
                    <a:gd name="connsiteX4" fmla="*/ 125158 w 332708"/>
                    <a:gd name="connsiteY4" fmla="*/ 0 h 215931"/>
                    <a:gd name="connsiteX5" fmla="*/ 332708 w 332708"/>
                    <a:gd name="connsiteY5" fmla="*/ 42291 h 2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708" h="215931">
                      <a:moveTo>
                        <a:pt x="332708" y="42291"/>
                      </a:moveTo>
                      <a:lnTo>
                        <a:pt x="156496" y="215932"/>
                      </a:lnTo>
                      <a:lnTo>
                        <a:pt x="156496" y="215932"/>
                      </a:lnTo>
                      <a:lnTo>
                        <a:pt x="0" y="189643"/>
                      </a:lnTo>
                      <a:lnTo>
                        <a:pt x="125158" y="0"/>
                      </a:lnTo>
                      <a:cubicBezTo>
                        <a:pt x="194691" y="14033"/>
                        <a:pt x="263874" y="28131"/>
                        <a:pt x="332708" y="42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A444AF41-3654-802F-5185-D9338C88CD85}"/>
                    </a:ext>
                  </a:extLst>
                </p:cNvPr>
                <p:cNvSpPr/>
                <p:nvPr/>
              </p:nvSpPr>
              <p:spPr>
                <a:xfrm>
                  <a:off x="8305800" y="3966971"/>
                  <a:ext cx="233933" cy="203263"/>
                </a:xfrm>
                <a:custGeom>
                  <a:avLst/>
                  <a:gdLst>
                    <a:gd name="connsiteX0" fmla="*/ 233934 w 233933"/>
                    <a:gd name="connsiteY0" fmla="*/ 61436 h 203263"/>
                    <a:gd name="connsiteX1" fmla="*/ 173260 w 233933"/>
                    <a:gd name="connsiteY1" fmla="*/ 203264 h 203263"/>
                    <a:gd name="connsiteX2" fmla="*/ 43720 w 233933"/>
                    <a:gd name="connsiteY2" fmla="*/ 172879 h 203263"/>
                    <a:gd name="connsiteX3" fmla="*/ 0 w 233933"/>
                    <a:gd name="connsiteY3" fmla="*/ 0 h 203263"/>
                    <a:gd name="connsiteX4" fmla="*/ 233934 w 233933"/>
                    <a:gd name="connsiteY4" fmla="*/ 61436 h 20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933" h="203263">
                      <a:moveTo>
                        <a:pt x="233934" y="61436"/>
                      </a:moveTo>
                      <a:lnTo>
                        <a:pt x="173260" y="203264"/>
                      </a:lnTo>
                      <a:cubicBezTo>
                        <a:pt x="144113" y="195072"/>
                        <a:pt x="100203" y="184785"/>
                        <a:pt x="43720" y="172879"/>
                      </a:cubicBezTo>
                      <a:lnTo>
                        <a:pt x="0" y="0"/>
                      </a:lnTo>
                      <a:cubicBezTo>
                        <a:pt x="109919" y="25908"/>
                        <a:pt x="191071" y="46958"/>
                        <a:pt x="233934" y="614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4FFA176-2796-980A-FFD9-2A86E0C9F1C2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64E2C8D-AA68-4B7D-DAA9-89116BEB035F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492F2A4-1102-41DB-62C6-706065E58EB5}"/>
                  </a:ext>
                </a:extLst>
              </p:cNvPr>
              <p:cNvSpPr/>
              <p:nvPr/>
            </p:nvSpPr>
            <p:spPr>
              <a:xfrm>
                <a:off x="4925091" y="3270742"/>
                <a:ext cx="1323339" cy="1684498"/>
              </a:xfrm>
              <a:custGeom>
                <a:avLst/>
                <a:gdLst>
                  <a:gd name="connsiteX0" fmla="*/ 654748 w 1323339"/>
                  <a:gd name="connsiteY0" fmla="*/ 1683972 h 1684498"/>
                  <a:gd name="connsiteX1" fmla="*/ 68770 w 1323339"/>
                  <a:gd name="connsiteY1" fmla="*/ 812053 h 1684498"/>
                  <a:gd name="connsiteX2" fmla="*/ 274891 w 1323339"/>
                  <a:gd name="connsiteY2" fmla="*/ 232171 h 1684498"/>
                  <a:gd name="connsiteX3" fmla="*/ 735901 w 1323339"/>
                  <a:gd name="connsiteY3" fmla="*/ 619 h 1684498"/>
                  <a:gd name="connsiteX4" fmla="*/ 1172432 w 1323339"/>
                  <a:gd name="connsiteY4" fmla="*/ 275510 h 1684498"/>
                  <a:gd name="connsiteX5" fmla="*/ 1321975 w 1323339"/>
                  <a:gd name="connsiteY5" fmla="*/ 872537 h 1684498"/>
                  <a:gd name="connsiteX6" fmla="*/ 709993 w 1323339"/>
                  <a:gd name="connsiteY6" fmla="*/ 1683400 h 1684498"/>
                  <a:gd name="connsiteX7" fmla="*/ 654748 w 1323339"/>
                  <a:gd name="connsiteY7" fmla="*/ 1683972 h 1684498"/>
                  <a:gd name="connsiteX8" fmla="*/ 362807 w 1323339"/>
                  <a:gd name="connsiteY8" fmla="*/ 302847 h 1684498"/>
                  <a:gd name="connsiteX9" fmla="*/ 181261 w 1323339"/>
                  <a:gd name="connsiteY9" fmla="*/ 817769 h 1684498"/>
                  <a:gd name="connsiteX10" fmla="*/ 660178 w 1323339"/>
                  <a:gd name="connsiteY10" fmla="*/ 1571577 h 1684498"/>
                  <a:gd name="connsiteX11" fmla="*/ 1209580 w 1323339"/>
                  <a:gd name="connsiteY11" fmla="*/ 866727 h 1684498"/>
                  <a:gd name="connsiteX12" fmla="*/ 1078325 w 1323339"/>
                  <a:gd name="connsiteY12" fmla="*/ 336851 h 1684498"/>
                  <a:gd name="connsiteX13" fmla="*/ 730472 w 1323339"/>
                  <a:gd name="connsiteY13" fmla="*/ 112918 h 1684498"/>
                  <a:gd name="connsiteX14" fmla="*/ 687705 w 1323339"/>
                  <a:gd name="connsiteY14" fmla="*/ 112918 h 1684498"/>
                  <a:gd name="connsiteX15" fmla="*/ 362807 w 1323339"/>
                  <a:gd name="connsiteY15" fmla="*/ 302656 h 1684498"/>
                  <a:gd name="connsiteX16" fmla="*/ 69247 w 1323339"/>
                  <a:gd name="connsiteY16" fmla="*/ 871013 h 1684498"/>
                  <a:gd name="connsiteX17" fmla="*/ 74390 w 1323339"/>
                  <a:gd name="connsiteY17" fmla="*/ 378285 h 1684498"/>
                  <a:gd name="connsiteX18" fmla="*/ 0 w 1323339"/>
                  <a:gd name="connsiteY18" fmla="*/ 284940 h 1684498"/>
                  <a:gd name="connsiteX19" fmla="*/ 61246 w 1323339"/>
                  <a:gd name="connsiteY19" fmla="*/ 13287 h 1684498"/>
                  <a:gd name="connsiteX20" fmla="*/ 288893 w 1323339"/>
                  <a:gd name="connsiteY20" fmla="*/ 46720 h 1684498"/>
                  <a:gd name="connsiteX21" fmla="*/ 660368 w 1323339"/>
                  <a:gd name="connsiteY21" fmla="*/ 2905 h 1684498"/>
                  <a:gd name="connsiteX22" fmla="*/ 255937 w 1323339"/>
                  <a:gd name="connsiteY22" fmla="*/ 315801 h 1684498"/>
                  <a:gd name="connsiteX23" fmla="*/ 69247 w 1323339"/>
                  <a:gd name="connsiteY23" fmla="*/ 870823 h 168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39" h="1684498">
                    <a:moveTo>
                      <a:pt x="654748" y="1683972"/>
                    </a:moveTo>
                    <a:cubicBezTo>
                      <a:pt x="309277" y="1667303"/>
                      <a:pt x="46482" y="1276111"/>
                      <a:pt x="68770" y="812053"/>
                    </a:cubicBezTo>
                    <a:cubicBezTo>
                      <a:pt x="79343" y="590597"/>
                      <a:pt x="152590" y="384667"/>
                      <a:pt x="274891" y="232171"/>
                    </a:cubicBezTo>
                    <a:cubicBezTo>
                      <a:pt x="401288" y="74628"/>
                      <a:pt x="564451" y="-8049"/>
                      <a:pt x="735901" y="619"/>
                    </a:cubicBezTo>
                    <a:cubicBezTo>
                      <a:pt x="907351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3" y="1683400"/>
                    </a:cubicBezTo>
                    <a:cubicBezTo>
                      <a:pt x="691604" y="1684639"/>
                      <a:pt x="673159" y="1684830"/>
                      <a:pt x="654748" y="1683972"/>
                    </a:cubicBezTo>
                    <a:close/>
                    <a:moveTo>
                      <a:pt x="362807" y="302847"/>
                    </a:moveTo>
                    <a:cubicBezTo>
                      <a:pt x="255270" y="436864"/>
                      <a:pt x="190786" y="619744"/>
                      <a:pt x="181261" y="817769"/>
                    </a:cubicBezTo>
                    <a:cubicBezTo>
                      <a:pt x="162211" y="1219724"/>
                      <a:pt x="376714" y="1557956"/>
                      <a:pt x="660178" y="1571577"/>
                    </a:cubicBezTo>
                    <a:cubicBezTo>
                      <a:pt x="943642" y="1585198"/>
                      <a:pt x="1190054" y="1269254"/>
                      <a:pt x="1209580" y="866727"/>
                    </a:cubicBezTo>
                    <a:cubicBezTo>
                      <a:pt x="1219105" y="668702"/>
                      <a:pt x="1172337" y="480583"/>
                      <a:pt x="1078325" y="336851"/>
                    </a:cubicBezTo>
                    <a:cubicBezTo>
                      <a:pt x="987838" y="198834"/>
                      <a:pt x="864203" y="119300"/>
                      <a:pt x="730472" y="112918"/>
                    </a:cubicBezTo>
                    <a:cubicBezTo>
                      <a:pt x="716229" y="112060"/>
                      <a:pt x="701948" y="112060"/>
                      <a:pt x="687705" y="112918"/>
                    </a:cubicBezTo>
                    <a:cubicBezTo>
                      <a:pt x="569023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61246" y="13287"/>
                    </a:lnTo>
                    <a:cubicBezTo>
                      <a:pt x="61246" y="13287"/>
                      <a:pt x="246888" y="46148"/>
                      <a:pt x="288893" y="46720"/>
                    </a:cubicBezTo>
                    <a:cubicBezTo>
                      <a:pt x="363760" y="47863"/>
                      <a:pt x="519779" y="6048"/>
                      <a:pt x="660368" y="2905"/>
                    </a:cubicBezTo>
                    <a:cubicBezTo>
                      <a:pt x="660368" y="2905"/>
                      <a:pt x="354330" y="140446"/>
                      <a:pt x="255937" y="315801"/>
                    </a:cubicBezTo>
                    <a:cubicBezTo>
                      <a:pt x="157543" y="491156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1C90C25-3D71-808B-876E-25DB5667B161}"/>
                  </a:ext>
                </a:extLst>
              </p:cNvPr>
              <p:cNvSpPr/>
              <p:nvPr/>
            </p:nvSpPr>
            <p:spPr>
              <a:xfrm>
                <a:off x="5037449" y="3367843"/>
                <a:ext cx="132134" cy="63455"/>
              </a:xfrm>
              <a:custGeom>
                <a:avLst/>
                <a:gdLst>
                  <a:gd name="connsiteX0" fmla="*/ 131958 w 132134"/>
                  <a:gd name="connsiteY0" fmla="*/ 40487 h 63455"/>
                  <a:gd name="connsiteX1" fmla="*/ 61949 w 132134"/>
                  <a:gd name="connsiteY1" fmla="*/ 62204 h 63455"/>
                  <a:gd name="connsiteX2" fmla="*/ 132 w 132134"/>
                  <a:gd name="connsiteY2" fmla="*/ 22961 h 63455"/>
                  <a:gd name="connsiteX3" fmla="*/ 70141 w 132134"/>
                  <a:gd name="connsiteY3" fmla="*/ 1244 h 63455"/>
                  <a:gd name="connsiteX4" fmla="*/ 131958 w 132134"/>
                  <a:gd name="connsiteY4" fmla="*/ 40487 h 63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34" h="63455">
                    <a:moveTo>
                      <a:pt x="131958" y="40487"/>
                    </a:moveTo>
                    <a:cubicBezTo>
                      <a:pt x="129768" y="57346"/>
                      <a:pt x="98430" y="67062"/>
                      <a:pt x="61949" y="62204"/>
                    </a:cubicBezTo>
                    <a:cubicBezTo>
                      <a:pt x="25469" y="57346"/>
                      <a:pt x="-2154" y="39725"/>
                      <a:pt x="132" y="22961"/>
                    </a:cubicBezTo>
                    <a:cubicBezTo>
                      <a:pt x="2418" y="6197"/>
                      <a:pt x="33660" y="-3614"/>
                      <a:pt x="70141" y="1244"/>
                    </a:cubicBezTo>
                    <a:cubicBezTo>
                      <a:pt x="106622" y="6102"/>
                      <a:pt x="134625" y="23628"/>
                      <a:pt x="131958" y="40487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498BCAF-2112-1279-E5C4-2D2B164B859E}"/>
                  </a:ext>
                </a:extLst>
              </p:cNvPr>
              <p:cNvSpPr/>
              <p:nvPr/>
            </p:nvSpPr>
            <p:spPr>
              <a:xfrm>
                <a:off x="5053583" y="3379531"/>
                <a:ext cx="69341" cy="11844"/>
              </a:xfrm>
              <a:custGeom>
                <a:avLst/>
                <a:gdLst>
                  <a:gd name="connsiteX0" fmla="*/ 0 w 69341"/>
                  <a:gd name="connsiteY0" fmla="*/ 11845 h 11844"/>
                  <a:gd name="connsiteX1" fmla="*/ 69342 w 69341"/>
                  <a:gd name="connsiteY1" fmla="*/ 3939 h 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44">
                    <a:moveTo>
                      <a:pt x="0" y="11845"/>
                    </a:moveTo>
                    <a:cubicBezTo>
                      <a:pt x="2953" y="3749"/>
                      <a:pt x="34671" y="-5395"/>
                      <a:pt x="69342" y="39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A9350786-DB5B-1164-7D8D-E1451044BF9D}"/>
                  </a:ext>
                </a:extLst>
              </p:cNvPr>
              <p:cNvSpPr/>
              <p:nvPr/>
            </p:nvSpPr>
            <p:spPr>
              <a:xfrm>
                <a:off x="4971859" y="3557873"/>
                <a:ext cx="88027" cy="753522"/>
              </a:xfrm>
              <a:custGeom>
                <a:avLst/>
                <a:gdLst>
                  <a:gd name="connsiteX0" fmla="*/ 191 w 88027"/>
                  <a:gd name="connsiteY0" fmla="*/ 0 h 753522"/>
                  <a:gd name="connsiteX1" fmla="*/ 86868 w 88027"/>
                  <a:gd name="connsiteY1" fmla="*/ 166878 h 753522"/>
                  <a:gd name="connsiteX2" fmla="*/ 64579 w 88027"/>
                  <a:gd name="connsiteY2" fmla="*/ 558260 h 753522"/>
                  <a:gd name="connsiteX3" fmla="*/ 77153 w 88027"/>
                  <a:gd name="connsiteY3" fmla="*/ 753523 h 753522"/>
                  <a:gd name="connsiteX4" fmla="*/ 62389 w 88027"/>
                  <a:gd name="connsiteY4" fmla="*/ 263557 h 753522"/>
                  <a:gd name="connsiteX5" fmla="*/ 71914 w 88027"/>
                  <a:gd name="connsiteY5" fmla="*/ 166021 h 753522"/>
                  <a:gd name="connsiteX6" fmla="*/ 0 w 88027"/>
                  <a:gd name="connsiteY6" fmla="*/ 0 h 75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7" h="753522">
                    <a:moveTo>
                      <a:pt x="191" y="0"/>
                    </a:moveTo>
                    <a:cubicBezTo>
                      <a:pt x="66104" y="36957"/>
                      <a:pt x="94298" y="91440"/>
                      <a:pt x="86868" y="166878"/>
                    </a:cubicBezTo>
                    <a:cubicBezTo>
                      <a:pt x="79534" y="297751"/>
                      <a:pt x="64770" y="427387"/>
                      <a:pt x="64579" y="558260"/>
                    </a:cubicBezTo>
                    <a:cubicBezTo>
                      <a:pt x="63680" y="623576"/>
                      <a:pt x="67884" y="688862"/>
                      <a:pt x="77153" y="753523"/>
                    </a:cubicBezTo>
                    <a:cubicBezTo>
                      <a:pt x="34957" y="594074"/>
                      <a:pt x="47530" y="425958"/>
                      <a:pt x="62389" y="263557"/>
                    </a:cubicBezTo>
                    <a:lnTo>
                      <a:pt x="71914" y="166021"/>
                    </a:lnTo>
                    <a:cubicBezTo>
                      <a:pt x="82201" y="93059"/>
                      <a:pt x="59150" y="43148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EF11C11-9D4E-F4D3-67D8-D0ED9867BE6B}"/>
                  </a:ext>
                </a:extLst>
              </p:cNvPr>
              <p:cNvSpPr/>
              <p:nvPr/>
            </p:nvSpPr>
            <p:spPr>
              <a:xfrm>
                <a:off x="5316283" y="3289293"/>
                <a:ext cx="282035" cy="43885"/>
              </a:xfrm>
              <a:custGeom>
                <a:avLst/>
                <a:gdLst>
                  <a:gd name="connsiteX0" fmla="*/ 0 w 282035"/>
                  <a:gd name="connsiteY0" fmla="*/ 43885 h 43885"/>
                  <a:gd name="connsiteX1" fmla="*/ 282035 w 282035"/>
                  <a:gd name="connsiteY1" fmla="*/ 547 h 43885"/>
                  <a:gd name="connsiteX2" fmla="*/ 0 w 282035"/>
                  <a:gd name="connsiteY2" fmla="*/ 43885 h 4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035" h="43885">
                    <a:moveTo>
                      <a:pt x="0" y="43885"/>
                    </a:moveTo>
                    <a:cubicBezTo>
                      <a:pt x="91440" y="17787"/>
                      <a:pt x="186404" y="-3740"/>
                      <a:pt x="282035" y="547"/>
                    </a:cubicBezTo>
                    <a:cubicBezTo>
                      <a:pt x="186785" y="9024"/>
                      <a:pt x="94297" y="30360"/>
                      <a:pt x="0" y="438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5917EAF-B2ED-A8AA-6CB2-658E69C85D04}"/>
                  </a:ext>
                </a:extLst>
              </p:cNvPr>
              <p:cNvSpPr/>
              <p:nvPr/>
            </p:nvSpPr>
            <p:spPr>
              <a:xfrm>
                <a:off x="5139487" y="3391209"/>
                <a:ext cx="996428" cy="1451346"/>
              </a:xfrm>
              <a:custGeom>
                <a:avLst/>
                <a:gdLst>
                  <a:gd name="connsiteX0" fmla="*/ 176701 w 996428"/>
                  <a:gd name="connsiteY0" fmla="*/ 189143 h 1451346"/>
                  <a:gd name="connsiteX1" fmla="*/ 1155 w 996428"/>
                  <a:gd name="connsiteY1" fmla="*/ 701207 h 1451346"/>
                  <a:gd name="connsiteX2" fmla="*/ 464165 w 996428"/>
                  <a:gd name="connsiteY2" fmla="*/ 1450920 h 1451346"/>
                  <a:gd name="connsiteX3" fmla="*/ 995184 w 996428"/>
                  <a:gd name="connsiteY3" fmla="*/ 750356 h 1451346"/>
                  <a:gd name="connsiteX4" fmla="*/ 868406 w 996428"/>
                  <a:gd name="connsiteY4" fmla="*/ 223433 h 1451346"/>
                  <a:gd name="connsiteX5" fmla="*/ 532079 w 996428"/>
                  <a:gd name="connsiteY5" fmla="*/ 643 h 1451346"/>
                  <a:gd name="connsiteX6" fmla="*/ 490740 w 996428"/>
                  <a:gd name="connsiteY6" fmla="*/ 643 h 1451346"/>
                  <a:gd name="connsiteX7" fmla="*/ 176701 w 996428"/>
                  <a:gd name="connsiteY7" fmla="*/ 189143 h 145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428" h="1451346">
                    <a:moveTo>
                      <a:pt x="176701" y="189143"/>
                    </a:moveTo>
                    <a:cubicBezTo>
                      <a:pt x="72783" y="322493"/>
                      <a:pt x="10490" y="504230"/>
                      <a:pt x="1155" y="701207"/>
                    </a:cubicBezTo>
                    <a:cubicBezTo>
                      <a:pt x="-17419" y="1101257"/>
                      <a:pt x="190226" y="1437299"/>
                      <a:pt x="464165" y="1450920"/>
                    </a:cubicBezTo>
                    <a:cubicBezTo>
                      <a:pt x="738104" y="1464541"/>
                      <a:pt x="976324" y="1150216"/>
                      <a:pt x="995184" y="750356"/>
                    </a:cubicBezTo>
                    <a:cubicBezTo>
                      <a:pt x="1004709" y="553474"/>
                      <a:pt x="959275" y="366308"/>
                      <a:pt x="868406" y="223433"/>
                    </a:cubicBezTo>
                    <a:cubicBezTo>
                      <a:pt x="780872" y="86083"/>
                      <a:pt x="661428" y="7025"/>
                      <a:pt x="532079" y="643"/>
                    </a:cubicBezTo>
                    <a:cubicBezTo>
                      <a:pt x="518312" y="-214"/>
                      <a:pt x="504506" y="-214"/>
                      <a:pt x="490740" y="643"/>
                    </a:cubicBezTo>
                    <a:cubicBezTo>
                      <a:pt x="375964" y="9216"/>
                      <a:pt x="265855" y="74748"/>
                      <a:pt x="176701" y="189143"/>
                    </a:cubicBezTo>
                    <a:close/>
                  </a:path>
                </a:pathLst>
              </a:custGeom>
              <a:solidFill>
                <a:srgbClr val="EBEBE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3" name="图形 3">
                <a:extLst>
                  <a:ext uri="{FF2B5EF4-FFF2-40B4-BE49-F238E27FC236}">
                    <a16:creationId xmlns:a16="http://schemas.microsoft.com/office/drawing/2014/main" id="{4D775731-9DCD-33D8-A0A6-C40AFDAA19AD}"/>
                  </a:ext>
                </a:extLst>
              </p:cNvPr>
              <p:cNvGrpSpPr/>
              <p:nvPr/>
            </p:nvGrpSpPr>
            <p:grpSpPr>
              <a:xfrm>
                <a:off x="5139608" y="3391852"/>
                <a:ext cx="980203" cy="1450722"/>
                <a:chOff x="5139608" y="3391852"/>
                <a:chExt cx="980203" cy="1450722"/>
              </a:xfrm>
              <a:solidFill>
                <a:srgbClr val="FFFFFF"/>
              </a:solidFill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78F69C66-5097-8544-3367-1E73F5600EF4}"/>
                    </a:ext>
                  </a:extLst>
                </p:cNvPr>
                <p:cNvSpPr/>
                <p:nvPr/>
              </p:nvSpPr>
              <p:spPr>
                <a:xfrm>
                  <a:off x="5139608" y="3391852"/>
                  <a:ext cx="702264" cy="776001"/>
                </a:xfrm>
                <a:custGeom>
                  <a:avLst/>
                  <a:gdLst>
                    <a:gd name="connsiteX0" fmla="*/ 702264 w 702264"/>
                    <a:gd name="connsiteY0" fmla="*/ 53721 h 776001"/>
                    <a:gd name="connsiteX1" fmla="*/ 272 w 702264"/>
                    <a:gd name="connsiteY1" fmla="*/ 776002 h 776001"/>
                    <a:gd name="connsiteX2" fmla="*/ 1129 w 702264"/>
                    <a:gd name="connsiteY2" fmla="*/ 700468 h 776001"/>
                    <a:gd name="connsiteX3" fmla="*/ 35228 w 702264"/>
                    <a:gd name="connsiteY3" fmla="*/ 479965 h 776001"/>
                    <a:gd name="connsiteX4" fmla="*/ 501953 w 702264"/>
                    <a:gd name="connsiteY4" fmla="*/ 0 h 776001"/>
                    <a:gd name="connsiteX5" fmla="*/ 532148 w 702264"/>
                    <a:gd name="connsiteY5" fmla="*/ 0 h 776001"/>
                    <a:gd name="connsiteX6" fmla="*/ 702264 w 702264"/>
                    <a:gd name="connsiteY6" fmla="*/ 53721 h 77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2264" h="776001">
                      <a:moveTo>
                        <a:pt x="702264" y="53721"/>
                      </a:moveTo>
                      <a:lnTo>
                        <a:pt x="272" y="776002"/>
                      </a:lnTo>
                      <a:cubicBezTo>
                        <a:pt x="-395" y="751046"/>
                        <a:pt x="272" y="725996"/>
                        <a:pt x="1129" y="700468"/>
                      </a:cubicBezTo>
                      <a:cubicBezTo>
                        <a:pt x="4451" y="625947"/>
                        <a:pt x="15884" y="552009"/>
                        <a:pt x="35228" y="479965"/>
                      </a:cubicBezTo>
                      <a:lnTo>
                        <a:pt x="501953" y="0"/>
                      </a:lnTo>
                      <a:cubicBezTo>
                        <a:pt x="511478" y="0"/>
                        <a:pt x="522051" y="0"/>
                        <a:pt x="532148" y="0"/>
                      </a:cubicBezTo>
                      <a:cubicBezTo>
                        <a:pt x="592447" y="3433"/>
                        <a:pt x="650929" y="21901"/>
                        <a:pt x="702264" y="53721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B785A5C2-E244-6FAC-0097-328F28F491E0}"/>
                    </a:ext>
                  </a:extLst>
                </p:cNvPr>
                <p:cNvSpPr/>
                <p:nvPr/>
              </p:nvSpPr>
              <p:spPr>
                <a:xfrm>
                  <a:off x="5228177" y="3700271"/>
                  <a:ext cx="858297" cy="922305"/>
                </a:xfrm>
                <a:custGeom>
                  <a:avLst/>
                  <a:gdLst>
                    <a:gd name="connsiteX0" fmla="*/ 858298 w 858297"/>
                    <a:gd name="connsiteY0" fmla="*/ 81153 h 922305"/>
                    <a:gd name="connsiteX1" fmla="*/ 40767 w 858297"/>
                    <a:gd name="connsiteY1" fmla="*/ 922306 h 922305"/>
                    <a:gd name="connsiteX2" fmla="*/ 0 w 858297"/>
                    <a:gd name="connsiteY2" fmla="*/ 849821 h 922305"/>
                    <a:gd name="connsiteX3" fmla="*/ 825913 w 858297"/>
                    <a:gd name="connsiteY3" fmla="*/ 0 h 922305"/>
                    <a:gd name="connsiteX4" fmla="*/ 858298 w 858297"/>
                    <a:gd name="connsiteY4" fmla="*/ 81153 h 92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8297" h="922305">
                      <a:moveTo>
                        <a:pt x="858298" y="81153"/>
                      </a:moveTo>
                      <a:lnTo>
                        <a:pt x="40767" y="922306"/>
                      </a:lnTo>
                      <a:cubicBezTo>
                        <a:pt x="25732" y="898986"/>
                        <a:pt x="12118" y="874781"/>
                        <a:pt x="0" y="849821"/>
                      </a:cubicBezTo>
                      <a:lnTo>
                        <a:pt x="825913" y="0"/>
                      </a:lnTo>
                      <a:cubicBezTo>
                        <a:pt x="838235" y="26416"/>
                        <a:pt x="849047" y="53511"/>
                        <a:pt x="858298" y="8115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39DD3E0-69C4-A7E1-9324-AF9F4A607CC1}"/>
                    </a:ext>
                  </a:extLst>
                </p:cNvPr>
                <p:cNvSpPr/>
                <p:nvPr/>
              </p:nvSpPr>
              <p:spPr>
                <a:xfrm>
                  <a:off x="5578030" y="4283963"/>
                  <a:ext cx="540258" cy="558610"/>
                </a:xfrm>
                <a:custGeom>
                  <a:avLst/>
                  <a:gdLst>
                    <a:gd name="connsiteX0" fmla="*/ 540258 w 540258"/>
                    <a:gd name="connsiteY0" fmla="*/ 0 h 558610"/>
                    <a:gd name="connsiteX1" fmla="*/ 496634 w 540258"/>
                    <a:gd name="connsiteY1" fmla="*/ 159353 h 558610"/>
                    <a:gd name="connsiteX2" fmla="*/ 116110 w 540258"/>
                    <a:gd name="connsiteY2" fmla="*/ 550831 h 558610"/>
                    <a:gd name="connsiteX3" fmla="*/ 25622 w 540258"/>
                    <a:gd name="connsiteY3" fmla="*/ 558165 h 558610"/>
                    <a:gd name="connsiteX4" fmla="*/ 0 w 540258"/>
                    <a:gd name="connsiteY4" fmla="*/ 555879 h 55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258" h="558610">
                      <a:moveTo>
                        <a:pt x="540258" y="0"/>
                      </a:moveTo>
                      <a:cubicBezTo>
                        <a:pt x="530274" y="54262"/>
                        <a:pt x="515680" y="107573"/>
                        <a:pt x="496634" y="159353"/>
                      </a:cubicBezTo>
                      <a:lnTo>
                        <a:pt x="116110" y="550831"/>
                      </a:lnTo>
                      <a:cubicBezTo>
                        <a:pt x="86401" y="557242"/>
                        <a:pt x="55976" y="559708"/>
                        <a:pt x="25622" y="558165"/>
                      </a:cubicBezTo>
                      <a:cubicBezTo>
                        <a:pt x="17050" y="557689"/>
                        <a:pt x="8477" y="557022"/>
                        <a:pt x="0" y="55587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83BEB0C9-C54D-3500-24C9-FD740715B33D}"/>
                    </a:ext>
                  </a:extLst>
                </p:cNvPr>
                <p:cNvSpPr/>
                <p:nvPr/>
              </p:nvSpPr>
              <p:spPr>
                <a:xfrm>
                  <a:off x="5329523" y="3892010"/>
                  <a:ext cx="790289" cy="820959"/>
                </a:xfrm>
                <a:custGeom>
                  <a:avLst/>
                  <a:gdLst>
                    <a:gd name="connsiteX0" fmla="*/ 790289 w 790289"/>
                    <a:gd name="connsiteY0" fmla="*/ 18859 h 820959"/>
                    <a:gd name="connsiteX1" fmla="*/ 10668 w 790289"/>
                    <a:gd name="connsiteY1" fmla="*/ 820960 h 820959"/>
                    <a:gd name="connsiteX2" fmla="*/ 0 w 790289"/>
                    <a:gd name="connsiteY2" fmla="*/ 809625 h 820959"/>
                    <a:gd name="connsiteX3" fmla="*/ 786670 w 790289"/>
                    <a:gd name="connsiteY3" fmla="*/ 0 h 820959"/>
                    <a:gd name="connsiteX4" fmla="*/ 790289 w 790289"/>
                    <a:gd name="connsiteY4" fmla="*/ 18859 h 82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289" h="820959">
                      <a:moveTo>
                        <a:pt x="790289" y="18859"/>
                      </a:moveTo>
                      <a:lnTo>
                        <a:pt x="10668" y="820960"/>
                      </a:lnTo>
                      <a:cubicBezTo>
                        <a:pt x="6953" y="817340"/>
                        <a:pt x="3429" y="813530"/>
                        <a:pt x="0" y="809625"/>
                      </a:cubicBezTo>
                      <a:lnTo>
                        <a:pt x="786670" y="0"/>
                      </a:lnTo>
                      <a:cubicBezTo>
                        <a:pt x="788098" y="6287"/>
                        <a:pt x="789146" y="12668"/>
                        <a:pt x="790289" y="1885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8DB5ED3-6687-54A8-4033-7A204F37EBE2}"/>
                  </a:ext>
                </a:extLst>
              </p:cNvPr>
              <p:cNvSpPr/>
              <p:nvPr/>
            </p:nvSpPr>
            <p:spPr>
              <a:xfrm>
                <a:off x="6152292" y="3916733"/>
                <a:ext cx="626840" cy="247311"/>
              </a:xfrm>
              <a:custGeom>
                <a:avLst/>
                <a:gdLst>
                  <a:gd name="connsiteX0" fmla="*/ 550640 w 626840"/>
                  <a:gd name="connsiteY0" fmla="*/ 247311 h 247311"/>
                  <a:gd name="connsiteX1" fmla="*/ 626840 w 626840"/>
                  <a:gd name="connsiteY1" fmla="*/ 164539 h 247311"/>
                  <a:gd name="connsiteX2" fmla="*/ 0 w 626840"/>
                  <a:gd name="connsiteY2" fmla="*/ 102912 h 247311"/>
                  <a:gd name="connsiteX3" fmla="*/ 78486 w 626840"/>
                  <a:gd name="connsiteY3" fmla="*/ 183684 h 247311"/>
                  <a:gd name="connsiteX4" fmla="*/ 550640 w 626840"/>
                  <a:gd name="connsiteY4" fmla="*/ 247311 h 2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840" h="247311">
                    <a:moveTo>
                      <a:pt x="550640" y="247311"/>
                    </a:moveTo>
                    <a:lnTo>
                      <a:pt x="626840" y="164539"/>
                    </a:lnTo>
                    <a:cubicBezTo>
                      <a:pt x="504349" y="51192"/>
                      <a:pt x="216027" y="-107114"/>
                      <a:pt x="0" y="102912"/>
                    </a:cubicBezTo>
                    <a:lnTo>
                      <a:pt x="78486" y="183684"/>
                    </a:lnTo>
                    <a:cubicBezTo>
                      <a:pt x="272034" y="-4816"/>
                      <a:pt x="539305" y="237024"/>
                      <a:pt x="550640" y="247311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742A144-35AA-C0D0-8CEF-E8B524893F58}"/>
                  </a:ext>
                </a:extLst>
              </p:cNvPr>
              <p:cNvSpPr/>
              <p:nvPr/>
            </p:nvSpPr>
            <p:spPr>
              <a:xfrm>
                <a:off x="6740464" y="3385251"/>
                <a:ext cx="1686299" cy="1686409"/>
              </a:xfrm>
              <a:custGeom>
                <a:avLst/>
                <a:gdLst>
                  <a:gd name="connsiteX0" fmla="*/ 691512 w 1686299"/>
                  <a:gd name="connsiteY0" fmla="*/ 1672523 h 1686409"/>
                  <a:gd name="connsiteX1" fmla="*/ 13808 w 1686299"/>
                  <a:gd name="connsiteY1" fmla="*/ 691448 h 1686409"/>
                  <a:gd name="connsiteX2" fmla="*/ 13808 w 1686299"/>
                  <a:gd name="connsiteY2" fmla="*/ 691448 h 1686409"/>
                  <a:gd name="connsiteX3" fmla="*/ 994851 w 1686299"/>
                  <a:gd name="connsiteY3" fmla="*/ 13918 h 1686409"/>
                  <a:gd name="connsiteX4" fmla="*/ 1672382 w 1686299"/>
                  <a:gd name="connsiteY4" fmla="*/ 994962 h 1686409"/>
                  <a:gd name="connsiteX5" fmla="*/ 691512 w 1686299"/>
                  <a:gd name="connsiteY5" fmla="*/ 1672523 h 1686409"/>
                  <a:gd name="connsiteX6" fmla="*/ 124679 w 1686299"/>
                  <a:gd name="connsiteY6" fmla="*/ 712022 h 1686409"/>
                  <a:gd name="connsiteX7" fmla="*/ 711951 w 1686299"/>
                  <a:gd name="connsiteY7" fmla="*/ 1559770 h 1686409"/>
                  <a:gd name="connsiteX8" fmla="*/ 1559699 w 1686299"/>
                  <a:gd name="connsiteY8" fmla="*/ 972498 h 1686409"/>
                  <a:gd name="connsiteX9" fmla="*/ 972427 w 1686299"/>
                  <a:gd name="connsiteY9" fmla="*/ 124750 h 1686409"/>
                  <a:gd name="connsiteX10" fmla="*/ 792668 w 1686299"/>
                  <a:gd name="connsiteY10" fmla="*/ 114710 h 1686409"/>
                  <a:gd name="connsiteX11" fmla="*/ 124679 w 1686299"/>
                  <a:gd name="connsiteY11" fmla="*/ 712022 h 168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6299" h="1686409">
                    <a:moveTo>
                      <a:pt x="691512" y="1672523"/>
                    </a:moveTo>
                    <a:cubicBezTo>
                      <a:pt x="233640" y="1588460"/>
                      <a:pt x="-69628" y="1149435"/>
                      <a:pt x="13808" y="691448"/>
                    </a:cubicBezTo>
                    <a:lnTo>
                      <a:pt x="13808" y="691448"/>
                    </a:lnTo>
                    <a:cubicBezTo>
                      <a:pt x="97621" y="233446"/>
                      <a:pt x="536849" y="-69894"/>
                      <a:pt x="994851" y="13918"/>
                    </a:cubicBezTo>
                    <a:cubicBezTo>
                      <a:pt x="1452854" y="97731"/>
                      <a:pt x="1756194" y="536959"/>
                      <a:pt x="1672382" y="994962"/>
                    </a:cubicBezTo>
                    <a:cubicBezTo>
                      <a:pt x="1588581" y="1452896"/>
                      <a:pt x="1149464" y="1756228"/>
                      <a:pt x="691512" y="1672523"/>
                    </a:cubicBezTo>
                    <a:close/>
                    <a:moveTo>
                      <a:pt x="124679" y="712022"/>
                    </a:moveTo>
                    <a:cubicBezTo>
                      <a:pt x="52751" y="1108292"/>
                      <a:pt x="315682" y="1487842"/>
                      <a:pt x="711951" y="1559770"/>
                    </a:cubicBezTo>
                    <a:cubicBezTo>
                      <a:pt x="1108221" y="1631699"/>
                      <a:pt x="1487770" y="1368768"/>
                      <a:pt x="1559699" y="972498"/>
                    </a:cubicBezTo>
                    <a:cubicBezTo>
                      <a:pt x="1631627" y="576228"/>
                      <a:pt x="1368697" y="196679"/>
                      <a:pt x="972427" y="124750"/>
                    </a:cubicBezTo>
                    <a:cubicBezTo>
                      <a:pt x="913152" y="113991"/>
                      <a:pt x="852772" y="110619"/>
                      <a:pt x="792668" y="114710"/>
                    </a:cubicBezTo>
                    <a:cubicBezTo>
                      <a:pt x="459758" y="137980"/>
                      <a:pt x="184880" y="383775"/>
                      <a:pt x="124679" y="712022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07774E6D-578F-6207-05A2-E24B1D847DA3}"/>
                  </a:ext>
                </a:extLst>
              </p:cNvPr>
              <p:cNvSpPr/>
              <p:nvPr/>
            </p:nvSpPr>
            <p:spPr>
              <a:xfrm>
                <a:off x="7938516" y="3463956"/>
                <a:ext cx="652653" cy="986789"/>
              </a:xfrm>
              <a:custGeom>
                <a:avLst/>
                <a:gdLst>
                  <a:gd name="connsiteX0" fmla="*/ 395859 w 652653"/>
                  <a:gd name="connsiteY0" fmla="*/ 404336 h 986789"/>
                  <a:gd name="connsiteX1" fmla="*/ 0 w 652653"/>
                  <a:gd name="connsiteY1" fmla="*/ 0 h 986789"/>
                  <a:gd name="connsiteX2" fmla="*/ 360997 w 652653"/>
                  <a:gd name="connsiteY2" fmla="*/ 117253 h 986789"/>
                  <a:gd name="connsiteX3" fmla="*/ 651700 w 652653"/>
                  <a:gd name="connsiteY3" fmla="*/ 151257 h 986789"/>
                  <a:gd name="connsiteX4" fmla="*/ 652653 w 652653"/>
                  <a:gd name="connsiteY4" fmla="*/ 493395 h 986789"/>
                  <a:gd name="connsiteX5" fmla="*/ 566928 w 652653"/>
                  <a:gd name="connsiteY5" fmla="*/ 542068 h 986789"/>
                  <a:gd name="connsiteX6" fmla="*/ 458057 w 652653"/>
                  <a:gd name="connsiteY6" fmla="*/ 986790 h 986789"/>
                  <a:gd name="connsiteX7" fmla="*/ 395859 w 652653"/>
                  <a:gd name="connsiteY7" fmla="*/ 404336 h 98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3" h="986789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7" y="117253"/>
                    </a:cubicBezTo>
                    <a:cubicBezTo>
                      <a:pt x="402146" y="125730"/>
                      <a:pt x="651700" y="151257"/>
                      <a:pt x="651700" y="151257"/>
                    </a:cubicBezTo>
                    <a:lnTo>
                      <a:pt x="652653" y="493395"/>
                    </a:lnTo>
                    <a:cubicBezTo>
                      <a:pt x="652653" y="493395"/>
                      <a:pt x="584073" y="497205"/>
                      <a:pt x="566928" y="542068"/>
                    </a:cubicBezTo>
                    <a:cubicBezTo>
                      <a:pt x="530162" y="636461"/>
                      <a:pt x="548735" y="659321"/>
                      <a:pt x="458057" y="986790"/>
                    </a:cubicBezTo>
                    <a:cubicBezTo>
                      <a:pt x="457200" y="986790"/>
                      <a:pt x="453009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1" name="图形 3">
                <a:extLst>
                  <a:ext uri="{FF2B5EF4-FFF2-40B4-BE49-F238E27FC236}">
                    <a16:creationId xmlns:a16="http://schemas.microsoft.com/office/drawing/2014/main" id="{1B088531-38FE-B8F1-AA69-F74534975C71}"/>
                  </a:ext>
                </a:extLst>
              </p:cNvPr>
              <p:cNvGrpSpPr/>
              <p:nvPr/>
            </p:nvGrpSpPr>
            <p:grpSpPr>
              <a:xfrm>
                <a:off x="6740464" y="3385251"/>
                <a:ext cx="1850704" cy="1686409"/>
                <a:chOff x="6740464" y="3385251"/>
                <a:chExt cx="1850704" cy="1686409"/>
              </a:xfrm>
              <a:solidFill>
                <a:srgbClr val="000000"/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7AD20B70-D1C6-41DB-DFBF-7E21138AFB7C}"/>
                    </a:ext>
                  </a:extLst>
                </p:cNvPr>
                <p:cNvSpPr/>
                <p:nvPr/>
              </p:nvSpPr>
              <p:spPr>
                <a:xfrm>
                  <a:off x="6740464" y="3385251"/>
                  <a:ext cx="1686299" cy="1686409"/>
                </a:xfrm>
                <a:custGeom>
                  <a:avLst/>
                  <a:gdLst>
                    <a:gd name="connsiteX0" fmla="*/ 691512 w 1686299"/>
                    <a:gd name="connsiteY0" fmla="*/ 1672523 h 1686409"/>
                    <a:gd name="connsiteX1" fmla="*/ 13808 w 1686299"/>
                    <a:gd name="connsiteY1" fmla="*/ 691448 h 1686409"/>
                    <a:gd name="connsiteX2" fmla="*/ 13808 w 1686299"/>
                    <a:gd name="connsiteY2" fmla="*/ 691448 h 1686409"/>
                    <a:gd name="connsiteX3" fmla="*/ 994851 w 1686299"/>
                    <a:gd name="connsiteY3" fmla="*/ 13918 h 1686409"/>
                    <a:gd name="connsiteX4" fmla="*/ 1672382 w 1686299"/>
                    <a:gd name="connsiteY4" fmla="*/ 994962 h 1686409"/>
                    <a:gd name="connsiteX5" fmla="*/ 691512 w 1686299"/>
                    <a:gd name="connsiteY5" fmla="*/ 1672523 h 1686409"/>
                    <a:gd name="connsiteX6" fmla="*/ 124679 w 1686299"/>
                    <a:gd name="connsiteY6" fmla="*/ 712022 h 1686409"/>
                    <a:gd name="connsiteX7" fmla="*/ 711951 w 1686299"/>
                    <a:gd name="connsiteY7" fmla="*/ 1559770 h 1686409"/>
                    <a:gd name="connsiteX8" fmla="*/ 1559699 w 1686299"/>
                    <a:gd name="connsiteY8" fmla="*/ 972498 h 1686409"/>
                    <a:gd name="connsiteX9" fmla="*/ 972427 w 1686299"/>
                    <a:gd name="connsiteY9" fmla="*/ 124750 h 1686409"/>
                    <a:gd name="connsiteX10" fmla="*/ 792668 w 1686299"/>
                    <a:gd name="connsiteY10" fmla="*/ 114710 h 1686409"/>
                    <a:gd name="connsiteX11" fmla="*/ 124679 w 1686299"/>
                    <a:gd name="connsiteY11" fmla="*/ 712022 h 168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86299" h="1686409">
                      <a:moveTo>
                        <a:pt x="691512" y="1672523"/>
                      </a:moveTo>
                      <a:cubicBezTo>
                        <a:pt x="233640" y="1588460"/>
                        <a:pt x="-69628" y="1149435"/>
                        <a:pt x="13808" y="691448"/>
                      </a:cubicBezTo>
                      <a:lnTo>
                        <a:pt x="13808" y="691448"/>
                      </a:lnTo>
                      <a:cubicBezTo>
                        <a:pt x="97621" y="233446"/>
                        <a:pt x="536849" y="-69894"/>
                        <a:pt x="994851" y="13918"/>
                      </a:cubicBezTo>
                      <a:cubicBezTo>
                        <a:pt x="1452854" y="97731"/>
                        <a:pt x="1756194" y="536959"/>
                        <a:pt x="1672382" y="994962"/>
                      </a:cubicBezTo>
                      <a:cubicBezTo>
                        <a:pt x="1588581" y="1452896"/>
                        <a:pt x="1149464" y="1756228"/>
                        <a:pt x="691512" y="1672523"/>
                      </a:cubicBezTo>
                      <a:close/>
                      <a:moveTo>
                        <a:pt x="124679" y="712022"/>
                      </a:moveTo>
                      <a:cubicBezTo>
                        <a:pt x="52751" y="1108292"/>
                        <a:pt x="315682" y="1487842"/>
                        <a:pt x="711951" y="1559770"/>
                      </a:cubicBezTo>
                      <a:cubicBezTo>
                        <a:pt x="1108221" y="1631699"/>
                        <a:pt x="1487770" y="1368768"/>
                        <a:pt x="1559699" y="972498"/>
                      </a:cubicBezTo>
                      <a:cubicBezTo>
                        <a:pt x="1631627" y="576228"/>
                        <a:pt x="1368697" y="196679"/>
                        <a:pt x="972427" y="124750"/>
                      </a:cubicBezTo>
                      <a:cubicBezTo>
                        <a:pt x="913152" y="113991"/>
                        <a:pt x="852772" y="110619"/>
                        <a:pt x="792668" y="114710"/>
                      </a:cubicBezTo>
                      <a:cubicBezTo>
                        <a:pt x="459758" y="137980"/>
                        <a:pt x="184880" y="383775"/>
                        <a:pt x="124679" y="7120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B74FE776-E553-05CD-FCDF-B08B917587DD}"/>
                    </a:ext>
                  </a:extLst>
                </p:cNvPr>
                <p:cNvSpPr/>
                <p:nvPr/>
              </p:nvSpPr>
              <p:spPr>
                <a:xfrm>
                  <a:off x="7938516" y="3463956"/>
                  <a:ext cx="652653" cy="986789"/>
                </a:xfrm>
                <a:custGeom>
                  <a:avLst/>
                  <a:gdLst>
                    <a:gd name="connsiteX0" fmla="*/ 395859 w 652653"/>
                    <a:gd name="connsiteY0" fmla="*/ 404336 h 986789"/>
                    <a:gd name="connsiteX1" fmla="*/ 0 w 652653"/>
                    <a:gd name="connsiteY1" fmla="*/ 0 h 986789"/>
                    <a:gd name="connsiteX2" fmla="*/ 360997 w 652653"/>
                    <a:gd name="connsiteY2" fmla="*/ 117253 h 986789"/>
                    <a:gd name="connsiteX3" fmla="*/ 651700 w 652653"/>
                    <a:gd name="connsiteY3" fmla="*/ 151257 h 986789"/>
                    <a:gd name="connsiteX4" fmla="*/ 652653 w 652653"/>
                    <a:gd name="connsiteY4" fmla="*/ 493395 h 986789"/>
                    <a:gd name="connsiteX5" fmla="*/ 566928 w 652653"/>
                    <a:gd name="connsiteY5" fmla="*/ 542068 h 986789"/>
                    <a:gd name="connsiteX6" fmla="*/ 458057 w 652653"/>
                    <a:gd name="connsiteY6" fmla="*/ 986790 h 986789"/>
                    <a:gd name="connsiteX7" fmla="*/ 395859 w 652653"/>
                    <a:gd name="connsiteY7" fmla="*/ 404336 h 98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2653" h="986789">
                      <a:moveTo>
                        <a:pt x="395859" y="404336"/>
                      </a:moveTo>
                      <a:cubicBezTo>
                        <a:pt x="337852" y="211741"/>
                        <a:pt x="0" y="0"/>
                        <a:pt x="0" y="0"/>
                      </a:cubicBezTo>
                      <a:cubicBezTo>
                        <a:pt x="136779" y="33623"/>
                        <a:pt x="287655" y="102013"/>
                        <a:pt x="360997" y="117253"/>
                      </a:cubicBezTo>
                      <a:cubicBezTo>
                        <a:pt x="402146" y="125730"/>
                        <a:pt x="651700" y="151257"/>
                        <a:pt x="651700" y="151257"/>
                      </a:cubicBezTo>
                      <a:lnTo>
                        <a:pt x="652653" y="493395"/>
                      </a:lnTo>
                      <a:cubicBezTo>
                        <a:pt x="652653" y="493395"/>
                        <a:pt x="584073" y="497205"/>
                        <a:pt x="566928" y="542068"/>
                      </a:cubicBezTo>
                      <a:cubicBezTo>
                        <a:pt x="530162" y="636461"/>
                        <a:pt x="548735" y="659321"/>
                        <a:pt x="458057" y="986790"/>
                      </a:cubicBezTo>
                      <a:cubicBezTo>
                        <a:pt x="457200" y="986790"/>
                        <a:pt x="453009" y="596837"/>
                        <a:pt x="395859" y="4043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7323269C-AF0C-FA12-562A-F328442E78B1}"/>
                  </a:ext>
                </a:extLst>
              </p:cNvPr>
              <p:cNvSpPr/>
              <p:nvPr/>
            </p:nvSpPr>
            <p:spPr>
              <a:xfrm>
                <a:off x="6665655" y="3372398"/>
                <a:ext cx="1687104" cy="1687169"/>
              </a:xfrm>
              <a:custGeom>
                <a:avLst/>
                <a:gdLst>
                  <a:gd name="connsiteX0" fmla="*/ 691360 w 1687104"/>
                  <a:gd name="connsiteY0" fmla="*/ 1673089 h 1687169"/>
                  <a:gd name="connsiteX1" fmla="*/ 13656 w 1687104"/>
                  <a:gd name="connsiteY1" fmla="*/ 692872 h 1687169"/>
                  <a:gd name="connsiteX2" fmla="*/ 13656 w 1687104"/>
                  <a:gd name="connsiteY2" fmla="*/ 692872 h 1687169"/>
                  <a:gd name="connsiteX3" fmla="*/ 994233 w 1687104"/>
                  <a:gd name="connsiteY3" fmla="*/ 13721 h 1687169"/>
                  <a:gd name="connsiteX4" fmla="*/ 1673384 w 1687104"/>
                  <a:gd name="connsiteY4" fmla="*/ 994298 h 1687169"/>
                  <a:gd name="connsiteX5" fmla="*/ 692807 w 1687104"/>
                  <a:gd name="connsiteY5" fmla="*/ 1673449 h 1687169"/>
                  <a:gd name="connsiteX6" fmla="*/ 691360 w 1687104"/>
                  <a:gd name="connsiteY6" fmla="*/ 1673185 h 1687169"/>
                  <a:gd name="connsiteX7" fmla="*/ 124527 w 1687104"/>
                  <a:gd name="connsiteY7" fmla="*/ 713065 h 1687169"/>
                  <a:gd name="connsiteX8" fmla="*/ 711645 w 1687104"/>
                  <a:gd name="connsiteY8" fmla="*/ 1561738 h 1687169"/>
                  <a:gd name="connsiteX9" fmla="*/ 1560319 w 1687104"/>
                  <a:gd name="connsiteY9" fmla="*/ 974620 h 1687169"/>
                  <a:gd name="connsiteX10" fmla="*/ 973200 w 1687104"/>
                  <a:gd name="connsiteY10" fmla="*/ 125946 h 1687169"/>
                  <a:gd name="connsiteX11" fmla="*/ 792420 w 1687104"/>
                  <a:gd name="connsiteY11" fmla="*/ 115847 h 1687169"/>
                  <a:gd name="connsiteX12" fmla="*/ 124527 w 1687104"/>
                  <a:gd name="connsiteY12" fmla="*/ 713065 h 168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104" h="1687169">
                    <a:moveTo>
                      <a:pt x="691360" y="1673089"/>
                    </a:moveTo>
                    <a:cubicBezTo>
                      <a:pt x="233886" y="1589013"/>
                      <a:pt x="-69253" y="1150559"/>
                      <a:pt x="13656" y="692872"/>
                    </a:cubicBezTo>
                    <a:lnTo>
                      <a:pt x="13656" y="692872"/>
                    </a:lnTo>
                    <a:cubicBezTo>
                      <a:pt x="96892" y="234550"/>
                      <a:pt x="535912" y="-69516"/>
                      <a:pt x="994233" y="13721"/>
                    </a:cubicBezTo>
                    <a:cubicBezTo>
                      <a:pt x="1452554" y="96957"/>
                      <a:pt x="1756621" y="535977"/>
                      <a:pt x="1673384" y="994298"/>
                    </a:cubicBezTo>
                    <a:cubicBezTo>
                      <a:pt x="1590148" y="1452619"/>
                      <a:pt x="1151128" y="1756686"/>
                      <a:pt x="692807" y="1673449"/>
                    </a:cubicBezTo>
                    <a:cubicBezTo>
                      <a:pt x="692325" y="1673362"/>
                      <a:pt x="691842" y="1673273"/>
                      <a:pt x="691360" y="1673185"/>
                    </a:cubicBezTo>
                    <a:close/>
                    <a:moveTo>
                      <a:pt x="124527" y="713065"/>
                    </a:moveTo>
                    <a:cubicBezTo>
                      <a:pt x="52301" y="1109548"/>
                      <a:pt x="315162" y="1489512"/>
                      <a:pt x="711645" y="1561738"/>
                    </a:cubicBezTo>
                    <a:cubicBezTo>
                      <a:pt x="1108128" y="1633965"/>
                      <a:pt x="1488092" y="1371103"/>
                      <a:pt x="1560319" y="974620"/>
                    </a:cubicBezTo>
                    <a:cubicBezTo>
                      <a:pt x="1632545" y="578137"/>
                      <a:pt x="1369683" y="198173"/>
                      <a:pt x="973200" y="125946"/>
                    </a:cubicBezTo>
                    <a:cubicBezTo>
                      <a:pt x="913593" y="115088"/>
                      <a:pt x="852866" y="111695"/>
                      <a:pt x="792420" y="115847"/>
                    </a:cubicBezTo>
                    <a:cubicBezTo>
                      <a:pt x="459576" y="139149"/>
                      <a:pt x="184757" y="384887"/>
                      <a:pt x="124527" y="713065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8E803AE-2416-7A43-5409-EFFFF83DA5CE}"/>
                  </a:ext>
                </a:extLst>
              </p:cNvPr>
              <p:cNvSpPr/>
              <p:nvPr/>
            </p:nvSpPr>
            <p:spPr>
              <a:xfrm>
                <a:off x="7863077" y="3452145"/>
                <a:ext cx="652652" cy="987266"/>
              </a:xfrm>
              <a:custGeom>
                <a:avLst/>
                <a:gdLst>
                  <a:gd name="connsiteX0" fmla="*/ 395859 w 652652"/>
                  <a:gd name="connsiteY0" fmla="*/ 404336 h 987266"/>
                  <a:gd name="connsiteX1" fmla="*/ 0 w 652652"/>
                  <a:gd name="connsiteY1" fmla="*/ 0 h 987266"/>
                  <a:gd name="connsiteX2" fmla="*/ 360998 w 652652"/>
                  <a:gd name="connsiteY2" fmla="*/ 117253 h 987266"/>
                  <a:gd name="connsiteX3" fmla="*/ 651701 w 652652"/>
                  <a:gd name="connsiteY3" fmla="*/ 151257 h 987266"/>
                  <a:gd name="connsiteX4" fmla="*/ 652653 w 652652"/>
                  <a:gd name="connsiteY4" fmla="*/ 464534 h 987266"/>
                  <a:gd name="connsiteX5" fmla="*/ 566928 w 652652"/>
                  <a:gd name="connsiteY5" fmla="*/ 530066 h 987266"/>
                  <a:gd name="connsiteX6" fmla="*/ 457962 w 652652"/>
                  <a:gd name="connsiteY6" fmla="*/ 987266 h 987266"/>
                  <a:gd name="connsiteX7" fmla="*/ 395859 w 652652"/>
                  <a:gd name="connsiteY7" fmla="*/ 404336 h 98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2" h="987266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8" y="117253"/>
                    </a:cubicBezTo>
                    <a:cubicBezTo>
                      <a:pt x="402146" y="125730"/>
                      <a:pt x="651701" y="151257"/>
                      <a:pt x="651701" y="151257"/>
                    </a:cubicBezTo>
                    <a:lnTo>
                      <a:pt x="652653" y="464534"/>
                    </a:lnTo>
                    <a:cubicBezTo>
                      <a:pt x="652653" y="464534"/>
                      <a:pt x="584073" y="485299"/>
                      <a:pt x="566928" y="530066"/>
                    </a:cubicBezTo>
                    <a:cubicBezTo>
                      <a:pt x="530067" y="624459"/>
                      <a:pt x="548640" y="659321"/>
                      <a:pt x="457962" y="987266"/>
                    </a:cubicBezTo>
                    <a:cubicBezTo>
                      <a:pt x="457676" y="986504"/>
                      <a:pt x="453866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3AE83D1-8A8A-4ED5-EC33-61C3D3DD485F}"/>
                  </a:ext>
                </a:extLst>
              </p:cNvPr>
              <p:cNvSpPr/>
              <p:nvPr/>
            </p:nvSpPr>
            <p:spPr>
              <a:xfrm>
                <a:off x="8275855" y="3703592"/>
                <a:ext cx="132227" cy="63462"/>
              </a:xfrm>
              <a:custGeom>
                <a:avLst/>
                <a:gdLst>
                  <a:gd name="connsiteX0" fmla="*/ 132053 w 132227"/>
                  <a:gd name="connsiteY0" fmla="*/ 40494 h 63462"/>
                  <a:gd name="connsiteX1" fmla="*/ 62044 w 132227"/>
                  <a:gd name="connsiteY1" fmla="*/ 62211 h 63462"/>
                  <a:gd name="connsiteX2" fmla="*/ 131 w 132227"/>
                  <a:gd name="connsiteY2" fmla="*/ 22968 h 63462"/>
                  <a:gd name="connsiteX3" fmla="*/ 70140 w 132227"/>
                  <a:gd name="connsiteY3" fmla="*/ 1251 h 63462"/>
                  <a:gd name="connsiteX4" fmla="*/ 132053 w 132227"/>
                  <a:gd name="connsiteY4" fmla="*/ 40494 h 63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7" h="63462">
                    <a:moveTo>
                      <a:pt x="132053" y="40494"/>
                    </a:moveTo>
                    <a:cubicBezTo>
                      <a:pt x="129767" y="57354"/>
                      <a:pt x="98429" y="67069"/>
                      <a:pt x="62044" y="62211"/>
                    </a:cubicBezTo>
                    <a:cubicBezTo>
                      <a:pt x="25658" y="57354"/>
                      <a:pt x="-2154" y="39827"/>
                      <a:pt x="131" y="22968"/>
                    </a:cubicBezTo>
                    <a:cubicBezTo>
                      <a:pt x="2417" y="6109"/>
                      <a:pt x="33755" y="-3607"/>
                      <a:pt x="70140" y="1251"/>
                    </a:cubicBezTo>
                    <a:cubicBezTo>
                      <a:pt x="106526" y="6109"/>
                      <a:pt x="134720" y="23730"/>
                      <a:pt x="132053" y="40494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2ACA66F-B60D-6528-6073-0E39CFAD4B4E}"/>
                  </a:ext>
                </a:extLst>
              </p:cNvPr>
              <p:cNvSpPr/>
              <p:nvPr/>
            </p:nvSpPr>
            <p:spPr>
              <a:xfrm>
                <a:off x="8291988" y="3715340"/>
                <a:ext cx="69341" cy="11886"/>
              </a:xfrm>
              <a:custGeom>
                <a:avLst/>
                <a:gdLst>
                  <a:gd name="connsiteX0" fmla="*/ 0 w 69341"/>
                  <a:gd name="connsiteY0" fmla="*/ 11887 h 11886"/>
                  <a:gd name="connsiteX1" fmla="*/ 69342 w 69341"/>
                  <a:gd name="connsiteY1" fmla="*/ 3981 h 1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86">
                    <a:moveTo>
                      <a:pt x="0" y="11887"/>
                    </a:moveTo>
                    <a:cubicBezTo>
                      <a:pt x="2953" y="3791"/>
                      <a:pt x="34671" y="-5449"/>
                      <a:pt x="69342" y="398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61A55C43-FD61-06E3-95D9-6BBFD16B6AF5}"/>
                  </a:ext>
                </a:extLst>
              </p:cNvPr>
              <p:cNvSpPr/>
              <p:nvPr/>
            </p:nvSpPr>
            <p:spPr>
              <a:xfrm>
                <a:off x="7123080" y="3429748"/>
                <a:ext cx="251459" cy="83738"/>
              </a:xfrm>
              <a:custGeom>
                <a:avLst/>
                <a:gdLst>
                  <a:gd name="connsiteX0" fmla="*/ 0 w 251459"/>
                  <a:gd name="connsiteY0" fmla="*/ 83738 h 83738"/>
                  <a:gd name="connsiteX1" fmla="*/ 251460 w 251459"/>
                  <a:gd name="connsiteY1" fmla="*/ 13 h 83738"/>
                  <a:gd name="connsiteX2" fmla="*/ 0 w 251459"/>
                  <a:gd name="connsiteY2" fmla="*/ 83738 h 8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59" h="83738">
                    <a:moveTo>
                      <a:pt x="0" y="83738"/>
                    </a:moveTo>
                    <a:cubicBezTo>
                      <a:pt x="72224" y="28732"/>
                      <a:pt x="160677" y="-719"/>
                      <a:pt x="251460" y="13"/>
                    </a:cubicBezTo>
                    <a:cubicBezTo>
                      <a:pt x="165735" y="25159"/>
                      <a:pt x="83249" y="52401"/>
                      <a:pt x="0" y="83738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A42C7C-DC34-F5A5-396B-833D317A6F7F}"/>
                  </a:ext>
                </a:extLst>
              </p:cNvPr>
              <p:cNvSpPr/>
              <p:nvPr/>
            </p:nvSpPr>
            <p:spPr>
              <a:xfrm>
                <a:off x="6766369" y="3522345"/>
                <a:ext cx="342042" cy="411479"/>
              </a:xfrm>
              <a:custGeom>
                <a:avLst/>
                <a:gdLst>
                  <a:gd name="connsiteX0" fmla="*/ 0 w 342042"/>
                  <a:gd name="connsiteY0" fmla="*/ 411480 h 411479"/>
                  <a:gd name="connsiteX1" fmla="*/ 342043 w 342042"/>
                  <a:gd name="connsiteY1" fmla="*/ 0 h 411479"/>
                  <a:gd name="connsiteX2" fmla="*/ 0 w 342042"/>
                  <a:gd name="connsiteY2" fmla="*/ 411480 h 41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042" h="411479">
                    <a:moveTo>
                      <a:pt x="0" y="411480"/>
                    </a:moveTo>
                    <a:cubicBezTo>
                      <a:pt x="42672" y="241078"/>
                      <a:pt x="185166" y="76676"/>
                      <a:pt x="342043" y="0"/>
                    </a:cubicBezTo>
                    <a:cubicBezTo>
                      <a:pt x="195167" y="104775"/>
                      <a:pt x="72009" y="245364"/>
                      <a:pt x="0" y="41148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44C0731-8324-54AF-139F-356A06354CFA}"/>
                  </a:ext>
                </a:extLst>
              </p:cNvPr>
              <p:cNvSpPr/>
              <p:nvPr/>
            </p:nvSpPr>
            <p:spPr>
              <a:xfrm>
                <a:off x="6813310" y="3486523"/>
                <a:ext cx="1424971" cy="1460130"/>
              </a:xfrm>
              <a:custGeom>
                <a:avLst/>
                <a:gdLst>
                  <a:gd name="connsiteX0" fmla="*/ 11638 w 1424971"/>
                  <a:gd name="connsiteY0" fmla="*/ 598939 h 1460130"/>
                  <a:gd name="connsiteX1" fmla="*/ 584662 w 1424971"/>
                  <a:gd name="connsiteY1" fmla="*/ 1448188 h 1460130"/>
                  <a:gd name="connsiteX2" fmla="*/ 1413337 w 1424971"/>
                  <a:gd name="connsiteY2" fmla="*/ 861163 h 1460130"/>
                  <a:gd name="connsiteX3" fmla="*/ 840218 w 1424971"/>
                  <a:gd name="connsiteY3" fmla="*/ 11913 h 1460130"/>
                  <a:gd name="connsiteX4" fmla="*/ 663815 w 1424971"/>
                  <a:gd name="connsiteY4" fmla="*/ 1722 h 1460130"/>
                  <a:gd name="connsiteX5" fmla="*/ 11638 w 1424971"/>
                  <a:gd name="connsiteY5" fmla="*/ 598939 h 146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4971" h="1460130">
                    <a:moveTo>
                      <a:pt x="11638" y="598939"/>
                    </a:moveTo>
                    <a:cubicBezTo>
                      <a:pt x="-58847" y="994893"/>
                      <a:pt x="198137" y="1375894"/>
                      <a:pt x="584662" y="1448188"/>
                    </a:cubicBezTo>
                    <a:cubicBezTo>
                      <a:pt x="971186" y="1520483"/>
                      <a:pt x="1342852" y="1257022"/>
                      <a:pt x="1413337" y="861163"/>
                    </a:cubicBezTo>
                    <a:cubicBezTo>
                      <a:pt x="1483822" y="465304"/>
                      <a:pt x="1226742" y="84113"/>
                      <a:pt x="840218" y="11913"/>
                    </a:cubicBezTo>
                    <a:cubicBezTo>
                      <a:pt x="782096" y="972"/>
                      <a:pt x="722810" y="-2453"/>
                      <a:pt x="663815" y="1722"/>
                    </a:cubicBezTo>
                    <a:cubicBezTo>
                      <a:pt x="346347" y="24106"/>
                      <a:pt x="71265" y="264136"/>
                      <a:pt x="11638" y="598939"/>
                    </a:cubicBezTo>
                    <a:close/>
                  </a:path>
                </a:pathLst>
              </a:custGeom>
              <a:solidFill>
                <a:srgbClr val="EBEBEB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" name="图形 3">
                <a:extLst>
                  <a:ext uri="{FF2B5EF4-FFF2-40B4-BE49-F238E27FC236}">
                    <a16:creationId xmlns:a16="http://schemas.microsoft.com/office/drawing/2014/main" id="{2A1E732D-16CC-305D-E04A-DE24B3D1491B}"/>
                  </a:ext>
                </a:extLst>
              </p:cNvPr>
              <p:cNvGrpSpPr/>
              <p:nvPr/>
            </p:nvGrpSpPr>
            <p:grpSpPr>
              <a:xfrm>
                <a:off x="6813346" y="3486490"/>
                <a:ext cx="1425018" cy="1459818"/>
                <a:chOff x="6813346" y="3486490"/>
                <a:chExt cx="1425018" cy="1459818"/>
              </a:xfrm>
              <a:solidFill>
                <a:srgbClr val="FFFFFF"/>
              </a:solidFill>
            </p:grpSpPr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E7389E4B-600B-8178-E29D-DC3F67B60EF4}"/>
                    </a:ext>
                  </a:extLst>
                </p:cNvPr>
                <p:cNvSpPr/>
                <p:nvPr/>
              </p:nvSpPr>
              <p:spPr>
                <a:xfrm>
                  <a:off x="7330058" y="4016120"/>
                  <a:ext cx="908306" cy="930187"/>
                </a:xfrm>
                <a:custGeom>
                  <a:avLst/>
                  <a:gdLst>
                    <a:gd name="connsiteX0" fmla="*/ 907542 w 908306"/>
                    <a:gd name="connsiteY0" fmla="*/ 234125 h 930187"/>
                    <a:gd name="connsiteX1" fmla="*/ 228505 w 908306"/>
                    <a:gd name="connsiteY1" fmla="*/ 929450 h 930187"/>
                    <a:gd name="connsiteX2" fmla="*/ 67913 w 908306"/>
                    <a:gd name="connsiteY2" fmla="*/ 918210 h 930187"/>
                    <a:gd name="connsiteX3" fmla="*/ 0 w 908306"/>
                    <a:gd name="connsiteY3" fmla="*/ 901922 h 930187"/>
                    <a:gd name="connsiteX4" fmla="*/ 880491 w 908306"/>
                    <a:gd name="connsiteY4" fmla="*/ 0 h 930187"/>
                    <a:gd name="connsiteX5" fmla="*/ 907542 w 908306"/>
                    <a:gd name="connsiteY5" fmla="*/ 234125 h 93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8306" h="930187">
                      <a:moveTo>
                        <a:pt x="907542" y="234125"/>
                      </a:moveTo>
                      <a:lnTo>
                        <a:pt x="228505" y="929450"/>
                      </a:lnTo>
                      <a:cubicBezTo>
                        <a:pt x="174720" y="931929"/>
                        <a:pt x="120828" y="928157"/>
                        <a:pt x="67913" y="918210"/>
                      </a:cubicBezTo>
                      <a:cubicBezTo>
                        <a:pt x="45008" y="913962"/>
                        <a:pt x="22340" y="908526"/>
                        <a:pt x="0" y="901922"/>
                      </a:cubicBezTo>
                      <a:lnTo>
                        <a:pt x="880491" y="0"/>
                      </a:lnTo>
                      <a:cubicBezTo>
                        <a:pt x="902008" y="76085"/>
                        <a:pt x="911142" y="155137"/>
                        <a:pt x="907542" y="234125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0281A149-8D4F-D963-E61C-63C34B7B4552}"/>
                    </a:ext>
                  </a:extLst>
                </p:cNvPr>
                <p:cNvSpPr/>
                <p:nvPr/>
              </p:nvSpPr>
              <p:spPr>
                <a:xfrm>
                  <a:off x="6813346" y="3486490"/>
                  <a:ext cx="803796" cy="823762"/>
                </a:xfrm>
                <a:custGeom>
                  <a:avLst/>
                  <a:gdLst>
                    <a:gd name="connsiteX0" fmla="*/ 803796 w 803796"/>
                    <a:gd name="connsiteY0" fmla="*/ 6137 h 823762"/>
                    <a:gd name="connsiteX1" fmla="*/ 5887 w 803796"/>
                    <a:gd name="connsiteY1" fmla="*/ 823763 h 823762"/>
                    <a:gd name="connsiteX2" fmla="*/ 11602 w 803796"/>
                    <a:gd name="connsiteY2" fmla="*/ 598973 h 823762"/>
                    <a:gd name="connsiteX3" fmla="*/ 23508 w 803796"/>
                    <a:gd name="connsiteY3" fmla="*/ 544109 h 823762"/>
                    <a:gd name="connsiteX4" fmla="*/ 530429 w 803796"/>
                    <a:gd name="connsiteY4" fmla="*/ 24330 h 823762"/>
                    <a:gd name="connsiteX5" fmla="*/ 663779 w 803796"/>
                    <a:gd name="connsiteY5" fmla="*/ 1755 h 823762"/>
                    <a:gd name="connsiteX6" fmla="*/ 803796 w 803796"/>
                    <a:gd name="connsiteY6" fmla="*/ 6137 h 82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796" h="823762">
                      <a:moveTo>
                        <a:pt x="803796" y="6137"/>
                      </a:moveTo>
                      <a:lnTo>
                        <a:pt x="5887" y="823763"/>
                      </a:lnTo>
                      <a:cubicBezTo>
                        <a:pt x="-3556" y="748974"/>
                        <a:pt x="-1630" y="673186"/>
                        <a:pt x="11602" y="598973"/>
                      </a:cubicBezTo>
                      <a:cubicBezTo>
                        <a:pt x="14840" y="580494"/>
                        <a:pt x="18936" y="562111"/>
                        <a:pt x="23508" y="544109"/>
                      </a:cubicBezTo>
                      <a:lnTo>
                        <a:pt x="530429" y="24330"/>
                      </a:lnTo>
                      <a:cubicBezTo>
                        <a:pt x="574035" y="12470"/>
                        <a:pt x="618698" y="4909"/>
                        <a:pt x="663779" y="1755"/>
                      </a:cubicBezTo>
                      <a:cubicBezTo>
                        <a:pt x="710478" y="-1606"/>
                        <a:pt x="757399" y="-137"/>
                        <a:pt x="803796" y="6137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65092383-C581-9ABE-C71C-FAAB7D94AE6B}"/>
                    </a:ext>
                  </a:extLst>
                </p:cNvPr>
                <p:cNvSpPr/>
                <p:nvPr/>
              </p:nvSpPr>
              <p:spPr>
                <a:xfrm>
                  <a:off x="7071455" y="3751230"/>
                  <a:ext cx="1050416" cy="1075944"/>
                </a:xfrm>
                <a:custGeom>
                  <a:avLst/>
                  <a:gdLst>
                    <a:gd name="connsiteX0" fmla="*/ 1050417 w 1050416"/>
                    <a:gd name="connsiteY0" fmla="*/ 66294 h 1075944"/>
                    <a:gd name="connsiteX1" fmla="*/ 64675 w 1050416"/>
                    <a:gd name="connsiteY1" fmla="*/ 1075944 h 1075944"/>
                    <a:gd name="connsiteX2" fmla="*/ 0 w 1050416"/>
                    <a:gd name="connsiteY2" fmla="*/ 1027081 h 1075944"/>
                    <a:gd name="connsiteX3" fmla="*/ 1002887 w 1050416"/>
                    <a:gd name="connsiteY3" fmla="*/ 0 h 1075944"/>
                    <a:gd name="connsiteX4" fmla="*/ 1050417 w 1050416"/>
                    <a:gd name="connsiteY4" fmla="*/ 66294 h 1075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0416" h="1075944">
                      <a:moveTo>
                        <a:pt x="1050417" y="66294"/>
                      </a:moveTo>
                      <a:lnTo>
                        <a:pt x="64675" y="1075944"/>
                      </a:lnTo>
                      <a:cubicBezTo>
                        <a:pt x="42160" y="1060963"/>
                        <a:pt x="20563" y="1044646"/>
                        <a:pt x="0" y="1027081"/>
                      </a:cubicBezTo>
                      <a:lnTo>
                        <a:pt x="1002887" y="0"/>
                      </a:lnTo>
                      <a:cubicBezTo>
                        <a:pt x="1020004" y="21157"/>
                        <a:pt x="1035874" y="43292"/>
                        <a:pt x="1050417" y="66294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8590925D-6ADF-D725-25C4-B4B2CBCFE305}"/>
                    </a:ext>
                  </a:extLst>
                </p:cNvPr>
                <p:cNvSpPr/>
                <p:nvPr/>
              </p:nvSpPr>
              <p:spPr>
                <a:xfrm>
                  <a:off x="6843807" y="3517106"/>
                  <a:ext cx="969644" cy="993457"/>
                </a:xfrm>
                <a:custGeom>
                  <a:avLst/>
                  <a:gdLst>
                    <a:gd name="connsiteX0" fmla="*/ 969645 w 969644"/>
                    <a:gd name="connsiteY0" fmla="*/ 31433 h 993457"/>
                    <a:gd name="connsiteX1" fmla="*/ 30289 w 969644"/>
                    <a:gd name="connsiteY1" fmla="*/ 993457 h 993457"/>
                    <a:gd name="connsiteX2" fmla="*/ 0 w 969644"/>
                    <a:gd name="connsiteY2" fmla="*/ 909447 h 993457"/>
                    <a:gd name="connsiteX3" fmla="*/ 887635 w 969644"/>
                    <a:gd name="connsiteY3" fmla="*/ 0 h 993457"/>
                    <a:gd name="connsiteX4" fmla="*/ 969645 w 969644"/>
                    <a:gd name="connsiteY4" fmla="*/ 31433 h 99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9644" h="993457">
                      <a:moveTo>
                        <a:pt x="969645" y="31433"/>
                      </a:moveTo>
                      <a:lnTo>
                        <a:pt x="30289" y="993457"/>
                      </a:lnTo>
                      <a:cubicBezTo>
                        <a:pt x="18484" y="966100"/>
                        <a:pt x="8369" y="938044"/>
                        <a:pt x="0" y="909447"/>
                      </a:cubicBezTo>
                      <a:lnTo>
                        <a:pt x="887635" y="0"/>
                      </a:lnTo>
                      <a:cubicBezTo>
                        <a:pt x="915598" y="8765"/>
                        <a:pt x="942988" y="19262"/>
                        <a:pt x="969645" y="3143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D1698BFB-D5AA-7AC6-D47C-2C3CEA15ED63}"/>
                    </a:ext>
                  </a:extLst>
                </p:cNvPr>
                <p:cNvSpPr/>
                <p:nvPr/>
              </p:nvSpPr>
              <p:spPr>
                <a:xfrm>
                  <a:off x="7643907" y="4337589"/>
                  <a:ext cx="584549" cy="598931"/>
                </a:xfrm>
                <a:custGeom>
                  <a:avLst/>
                  <a:gdLst>
                    <a:gd name="connsiteX0" fmla="*/ 584549 w 584549"/>
                    <a:gd name="connsiteY0" fmla="*/ 0 h 598931"/>
                    <a:gd name="connsiteX1" fmla="*/ 582835 w 584549"/>
                    <a:gd name="connsiteY1" fmla="*/ 10097 h 598931"/>
                    <a:gd name="connsiteX2" fmla="*/ 579501 w 584549"/>
                    <a:gd name="connsiteY2" fmla="*/ 27623 h 598931"/>
                    <a:gd name="connsiteX3" fmla="*/ 27051 w 584549"/>
                    <a:gd name="connsiteY3" fmla="*/ 593789 h 598931"/>
                    <a:gd name="connsiteX4" fmla="*/ 0 w 584549"/>
                    <a:gd name="connsiteY4" fmla="*/ 598932 h 598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549" h="598931">
                      <a:moveTo>
                        <a:pt x="584549" y="0"/>
                      </a:moveTo>
                      <a:cubicBezTo>
                        <a:pt x="584073" y="3334"/>
                        <a:pt x="583406" y="6763"/>
                        <a:pt x="582835" y="10097"/>
                      </a:cubicBezTo>
                      <a:cubicBezTo>
                        <a:pt x="581882" y="16002"/>
                        <a:pt x="580739" y="21908"/>
                        <a:pt x="579501" y="27623"/>
                      </a:cubicBezTo>
                      <a:lnTo>
                        <a:pt x="27051" y="593789"/>
                      </a:lnTo>
                      <a:cubicBezTo>
                        <a:pt x="18193" y="595693"/>
                        <a:pt x="9144" y="597408"/>
                        <a:pt x="0" y="598932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05255B2-948D-A70C-6253-B71EAA911EE5}"/>
                    </a:ext>
                  </a:extLst>
                </p:cNvPr>
                <p:cNvSpPr/>
                <p:nvPr/>
              </p:nvSpPr>
              <p:spPr>
                <a:xfrm>
                  <a:off x="7000684" y="3678364"/>
                  <a:ext cx="1017555" cy="1042701"/>
                </a:xfrm>
                <a:custGeom>
                  <a:avLst/>
                  <a:gdLst>
                    <a:gd name="connsiteX0" fmla="*/ 1017556 w 1017555"/>
                    <a:gd name="connsiteY0" fmla="*/ 10954 h 1042701"/>
                    <a:gd name="connsiteX1" fmla="*/ 10573 w 1017555"/>
                    <a:gd name="connsiteY1" fmla="*/ 1042702 h 1042701"/>
                    <a:gd name="connsiteX2" fmla="*/ 0 w 1017555"/>
                    <a:gd name="connsiteY2" fmla="*/ 1031081 h 1042701"/>
                    <a:gd name="connsiteX3" fmla="*/ 1006316 w 1017555"/>
                    <a:gd name="connsiteY3" fmla="*/ 0 h 1042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555" h="1042701">
                      <a:moveTo>
                        <a:pt x="1017556" y="10954"/>
                      </a:moveTo>
                      <a:lnTo>
                        <a:pt x="10573" y="1042702"/>
                      </a:lnTo>
                      <a:cubicBezTo>
                        <a:pt x="6953" y="1038892"/>
                        <a:pt x="3429" y="1034987"/>
                        <a:pt x="0" y="1031081"/>
                      </a:cubicBezTo>
                      <a:lnTo>
                        <a:pt x="1006316" y="0"/>
                      </a:ln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62" name="文本框 761">
            <a:extLst>
              <a:ext uri="{FF2B5EF4-FFF2-40B4-BE49-F238E27FC236}">
                <a16:creationId xmlns:a16="http://schemas.microsoft.com/office/drawing/2014/main" id="{12F00B26-B5E8-82A8-9C30-0DBA6EADCC1F}"/>
              </a:ext>
            </a:extLst>
          </p:cNvPr>
          <p:cNvSpPr txBox="1"/>
          <p:nvPr/>
        </p:nvSpPr>
        <p:spPr>
          <a:xfrm>
            <a:off x="1432658" y="2310834"/>
            <a:ext cx="52535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Career Planning For College Students</a:t>
            </a:r>
          </a:p>
        </p:txBody>
      </p:sp>
      <p:sp>
        <p:nvSpPr>
          <p:cNvPr id="763" name="矩形: 圆角 762">
            <a:extLst>
              <a:ext uri="{FF2B5EF4-FFF2-40B4-BE49-F238E27FC236}">
                <a16:creationId xmlns:a16="http://schemas.microsoft.com/office/drawing/2014/main" id="{628A7D27-C31A-64AE-B6B8-BE722396DF26}"/>
              </a:ext>
            </a:extLst>
          </p:cNvPr>
          <p:cNvSpPr/>
          <p:nvPr/>
        </p:nvSpPr>
        <p:spPr>
          <a:xfrm>
            <a:off x="1311330" y="2876175"/>
            <a:ext cx="5374831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7" name="文本框 766">
            <a:extLst>
              <a:ext uri="{FF2B5EF4-FFF2-40B4-BE49-F238E27FC236}">
                <a16:creationId xmlns:a16="http://schemas.microsoft.com/office/drawing/2014/main" id="{D1C24283-C5CE-E768-642B-3BB11B0F049F}"/>
              </a:ext>
            </a:extLst>
          </p:cNvPr>
          <p:cNvSpPr txBox="1"/>
          <p:nvPr/>
        </p:nvSpPr>
        <p:spPr>
          <a:xfrm>
            <a:off x="1234642" y="3614672"/>
            <a:ext cx="4732277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7474F"/>
                </a:solidFill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rgbClr val="37474F"/>
              </a:solidFill>
            </a:endParaRPr>
          </a:p>
        </p:txBody>
      </p:sp>
      <p:grpSp>
        <p:nvGrpSpPr>
          <p:cNvPr id="768" name="组合 767">
            <a:extLst>
              <a:ext uri="{FF2B5EF4-FFF2-40B4-BE49-F238E27FC236}">
                <a16:creationId xmlns:a16="http://schemas.microsoft.com/office/drawing/2014/main" id="{50CDF340-A2C1-2C9A-2860-DB48E87391C5}"/>
              </a:ext>
            </a:extLst>
          </p:cNvPr>
          <p:cNvGrpSpPr/>
          <p:nvPr/>
        </p:nvGrpSpPr>
        <p:grpSpPr>
          <a:xfrm>
            <a:off x="1319356" y="4472274"/>
            <a:ext cx="1920974" cy="307777"/>
            <a:chOff x="1066066" y="4859695"/>
            <a:chExt cx="1920974" cy="307777"/>
          </a:xfrm>
        </p:grpSpPr>
        <p:sp>
          <p:nvSpPr>
            <p:cNvPr id="769" name="矩形: 圆角 768">
              <a:extLst>
                <a:ext uri="{FF2B5EF4-FFF2-40B4-BE49-F238E27FC236}">
                  <a16:creationId xmlns:a16="http://schemas.microsoft.com/office/drawing/2014/main" id="{2F48C947-217C-D544-DBB2-02D5DC948BE7}"/>
                </a:ext>
              </a:extLst>
            </p:cNvPr>
            <p:cNvSpPr/>
            <p:nvPr/>
          </p:nvSpPr>
          <p:spPr>
            <a:xfrm>
              <a:off x="1066066" y="4859695"/>
              <a:ext cx="1920974" cy="307777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0" name="矩形: 圆角 769">
              <a:extLst>
                <a:ext uri="{FF2B5EF4-FFF2-40B4-BE49-F238E27FC236}">
                  <a16:creationId xmlns:a16="http://schemas.microsoft.com/office/drawing/2014/main" id="{18506F6D-A818-AF2A-678B-9EBE23994DBE}"/>
                </a:ext>
              </a:extLst>
            </p:cNvPr>
            <p:cNvSpPr/>
            <p:nvPr/>
          </p:nvSpPr>
          <p:spPr>
            <a:xfrm>
              <a:off x="1757515" y="4859695"/>
              <a:ext cx="1229525" cy="307777"/>
            </a:xfrm>
            <a:prstGeom prst="roundRect">
              <a:avLst>
                <a:gd name="adj" fmla="val 0"/>
              </a:avLst>
            </a:prstGeom>
            <a:solidFill>
              <a:srgbClr val="EFF1F1"/>
            </a:solidFill>
            <a:ln w="635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1" name="文本框 770">
              <a:extLst>
                <a:ext uri="{FF2B5EF4-FFF2-40B4-BE49-F238E27FC236}">
                  <a16:creationId xmlns:a16="http://schemas.microsoft.com/office/drawing/2014/main" id="{69674B6A-9A56-9AC9-4D82-0945A61807D9}"/>
                </a:ext>
              </a:extLst>
            </p:cNvPr>
            <p:cNvSpPr txBox="1"/>
            <p:nvPr/>
          </p:nvSpPr>
          <p:spPr>
            <a:xfrm>
              <a:off x="1156828" y="4890398"/>
              <a:ext cx="600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</a:t>
              </a:r>
            </a:p>
          </p:txBody>
        </p:sp>
        <p:sp>
          <p:nvSpPr>
            <p:cNvPr id="772" name="文本框 771">
              <a:extLst>
                <a:ext uri="{FF2B5EF4-FFF2-40B4-BE49-F238E27FC236}">
                  <a16:creationId xmlns:a16="http://schemas.microsoft.com/office/drawing/2014/main" id="{C4C05E33-D4A3-FFDB-4223-F5557ADC0369}"/>
                </a:ext>
              </a:extLst>
            </p:cNvPr>
            <p:cNvSpPr txBox="1"/>
            <p:nvPr/>
          </p:nvSpPr>
          <p:spPr>
            <a:xfrm>
              <a:off x="1888972" y="4890398"/>
              <a:ext cx="1044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</p:grpSp>
      <p:grpSp>
        <p:nvGrpSpPr>
          <p:cNvPr id="773" name="组合 772">
            <a:extLst>
              <a:ext uri="{FF2B5EF4-FFF2-40B4-BE49-F238E27FC236}">
                <a16:creationId xmlns:a16="http://schemas.microsoft.com/office/drawing/2014/main" id="{42EF0774-105E-28BC-F432-3516B6D4CA90}"/>
              </a:ext>
            </a:extLst>
          </p:cNvPr>
          <p:cNvGrpSpPr/>
          <p:nvPr/>
        </p:nvGrpSpPr>
        <p:grpSpPr>
          <a:xfrm>
            <a:off x="3395806" y="4472274"/>
            <a:ext cx="1920974" cy="307777"/>
            <a:chOff x="1066066" y="4859695"/>
            <a:chExt cx="1920974" cy="307777"/>
          </a:xfrm>
        </p:grpSpPr>
        <p:sp>
          <p:nvSpPr>
            <p:cNvPr id="774" name="矩形: 圆角 773">
              <a:extLst>
                <a:ext uri="{FF2B5EF4-FFF2-40B4-BE49-F238E27FC236}">
                  <a16:creationId xmlns:a16="http://schemas.microsoft.com/office/drawing/2014/main" id="{12BA94F0-8458-3EC7-0FB8-C9E5374CFDF4}"/>
                </a:ext>
              </a:extLst>
            </p:cNvPr>
            <p:cNvSpPr/>
            <p:nvPr/>
          </p:nvSpPr>
          <p:spPr>
            <a:xfrm>
              <a:off x="1066066" y="4859695"/>
              <a:ext cx="1920974" cy="307777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5" name="矩形: 圆角 774">
              <a:extLst>
                <a:ext uri="{FF2B5EF4-FFF2-40B4-BE49-F238E27FC236}">
                  <a16:creationId xmlns:a16="http://schemas.microsoft.com/office/drawing/2014/main" id="{B418A0C2-78BB-8E5A-8462-834521FBD248}"/>
                </a:ext>
              </a:extLst>
            </p:cNvPr>
            <p:cNvSpPr/>
            <p:nvPr/>
          </p:nvSpPr>
          <p:spPr>
            <a:xfrm>
              <a:off x="1757515" y="4859695"/>
              <a:ext cx="1229525" cy="307777"/>
            </a:xfrm>
            <a:prstGeom prst="roundRect">
              <a:avLst>
                <a:gd name="adj" fmla="val 0"/>
              </a:avLst>
            </a:prstGeom>
            <a:solidFill>
              <a:srgbClr val="EFF1F1"/>
            </a:solidFill>
            <a:ln w="635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6" name="文本框 775">
              <a:extLst>
                <a:ext uri="{FF2B5EF4-FFF2-40B4-BE49-F238E27FC236}">
                  <a16:creationId xmlns:a16="http://schemas.microsoft.com/office/drawing/2014/main" id="{35D09D0E-F403-E6A6-4E2E-0336EF21E018}"/>
                </a:ext>
              </a:extLst>
            </p:cNvPr>
            <p:cNvSpPr txBox="1"/>
            <p:nvPr/>
          </p:nvSpPr>
          <p:spPr>
            <a:xfrm>
              <a:off x="1156828" y="4890398"/>
              <a:ext cx="600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</a:t>
              </a:r>
            </a:p>
          </p:txBody>
        </p:sp>
        <p:sp>
          <p:nvSpPr>
            <p:cNvPr id="777" name="文本框 776">
              <a:extLst>
                <a:ext uri="{FF2B5EF4-FFF2-40B4-BE49-F238E27FC236}">
                  <a16:creationId xmlns:a16="http://schemas.microsoft.com/office/drawing/2014/main" id="{0718A22E-6B9E-10B3-5A4C-84E075A1B1EE}"/>
                </a:ext>
              </a:extLst>
            </p:cNvPr>
            <p:cNvSpPr txBox="1"/>
            <p:nvPr/>
          </p:nvSpPr>
          <p:spPr>
            <a:xfrm>
              <a:off x="1888972" y="4890398"/>
              <a:ext cx="1044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2023.12.28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79" name="文本框 778">
            <a:extLst>
              <a:ext uri="{FF2B5EF4-FFF2-40B4-BE49-F238E27FC236}">
                <a16:creationId xmlns:a16="http://schemas.microsoft.com/office/drawing/2014/main" id="{95AF097B-CA08-AEE9-9203-C8EAFFAF8E13}"/>
              </a:ext>
            </a:extLst>
          </p:cNvPr>
          <p:cNvSpPr txBox="1"/>
          <p:nvPr/>
        </p:nvSpPr>
        <p:spPr>
          <a:xfrm>
            <a:off x="1717037" y="2949079"/>
            <a:ext cx="4563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奋斗不止 未来可期</a:t>
            </a:r>
          </a:p>
        </p:txBody>
      </p:sp>
      <p:grpSp>
        <p:nvGrpSpPr>
          <p:cNvPr id="794" name="组合 793">
            <a:extLst>
              <a:ext uri="{FF2B5EF4-FFF2-40B4-BE49-F238E27FC236}">
                <a16:creationId xmlns:a16="http://schemas.microsoft.com/office/drawing/2014/main" id="{1C6D8CC1-3BAF-19C3-E4C9-147F3DBB6C96}"/>
              </a:ext>
            </a:extLst>
          </p:cNvPr>
          <p:cNvGrpSpPr/>
          <p:nvPr/>
        </p:nvGrpSpPr>
        <p:grpSpPr>
          <a:xfrm>
            <a:off x="10347421" y="405769"/>
            <a:ext cx="697115" cy="242657"/>
            <a:chOff x="9541035" y="319314"/>
            <a:chExt cx="1071225" cy="372880"/>
          </a:xfrm>
        </p:grpSpPr>
        <p:sp>
          <p:nvSpPr>
            <p:cNvPr id="790" name="箭头: V 形 789">
              <a:extLst>
                <a:ext uri="{FF2B5EF4-FFF2-40B4-BE49-F238E27FC236}">
                  <a16:creationId xmlns:a16="http://schemas.microsoft.com/office/drawing/2014/main" id="{22F2274A-5B10-6EB5-5E61-7185CBAF1390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2" name="箭头: V 形 791">
              <a:extLst>
                <a:ext uri="{FF2B5EF4-FFF2-40B4-BE49-F238E27FC236}">
                  <a16:creationId xmlns:a16="http://schemas.microsoft.com/office/drawing/2014/main" id="{98809E35-1470-7AB3-1A25-BF05592BD7A1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3" name="箭头: V 形 792">
              <a:extLst>
                <a:ext uri="{FF2B5EF4-FFF2-40B4-BE49-F238E27FC236}">
                  <a16:creationId xmlns:a16="http://schemas.microsoft.com/office/drawing/2014/main" id="{3C524435-D034-30A1-175D-191BF54476BD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2" name="组合 801">
            <a:extLst>
              <a:ext uri="{FF2B5EF4-FFF2-40B4-BE49-F238E27FC236}">
                <a16:creationId xmlns:a16="http://schemas.microsoft.com/office/drawing/2014/main" id="{314577A2-7E7C-B5AB-FE22-9A2A8423FC98}"/>
              </a:ext>
            </a:extLst>
          </p:cNvPr>
          <p:cNvGrpSpPr/>
          <p:nvPr/>
        </p:nvGrpSpPr>
        <p:grpSpPr>
          <a:xfrm>
            <a:off x="981244" y="5926561"/>
            <a:ext cx="488358" cy="108362"/>
            <a:chOff x="11300506" y="453819"/>
            <a:chExt cx="488358" cy="108362"/>
          </a:xfrm>
        </p:grpSpPr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F9664DD9-1F94-15C3-9F4E-65B246E74286}"/>
                </a:ext>
              </a:extLst>
            </p:cNvPr>
            <p:cNvSpPr/>
            <p:nvPr/>
          </p:nvSpPr>
          <p:spPr>
            <a:xfrm>
              <a:off x="11300506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7FB78F0C-47BB-A8D5-B081-4C8AB45FB3FC}"/>
                </a:ext>
              </a:extLst>
            </p:cNvPr>
            <p:cNvSpPr/>
            <p:nvPr/>
          </p:nvSpPr>
          <p:spPr>
            <a:xfrm>
              <a:off x="11490504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9487B1B1-E7B1-A20A-2F5C-9F8EE78270C0}"/>
                </a:ext>
              </a:extLst>
            </p:cNvPr>
            <p:cNvSpPr/>
            <p:nvPr/>
          </p:nvSpPr>
          <p:spPr>
            <a:xfrm>
              <a:off x="11680502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12" name="组合 811">
            <a:extLst>
              <a:ext uri="{FF2B5EF4-FFF2-40B4-BE49-F238E27FC236}">
                <a16:creationId xmlns:a16="http://schemas.microsoft.com/office/drawing/2014/main" id="{FB5E28AF-C253-7536-9E3D-3AA4B4496C3E}"/>
              </a:ext>
            </a:extLst>
          </p:cNvPr>
          <p:cNvGrpSpPr/>
          <p:nvPr/>
        </p:nvGrpSpPr>
        <p:grpSpPr>
          <a:xfrm>
            <a:off x="-438078" y="6736960"/>
            <a:ext cx="1876637" cy="653234"/>
            <a:chOff x="9541035" y="319314"/>
            <a:chExt cx="1071225" cy="372880"/>
          </a:xfrm>
        </p:grpSpPr>
        <p:sp>
          <p:nvSpPr>
            <p:cNvPr id="813" name="箭头: V 形 812">
              <a:extLst>
                <a:ext uri="{FF2B5EF4-FFF2-40B4-BE49-F238E27FC236}">
                  <a16:creationId xmlns:a16="http://schemas.microsoft.com/office/drawing/2014/main" id="{8728BDE7-5911-CCF4-88A1-6A6700D1F1C4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4" name="箭头: V 形 813">
              <a:extLst>
                <a:ext uri="{FF2B5EF4-FFF2-40B4-BE49-F238E27FC236}">
                  <a16:creationId xmlns:a16="http://schemas.microsoft.com/office/drawing/2014/main" id="{9B01A474-8CB6-E5C9-2099-04ECAB9F2FBA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5" name="箭头: V 形 814">
              <a:extLst>
                <a:ext uri="{FF2B5EF4-FFF2-40B4-BE49-F238E27FC236}">
                  <a16:creationId xmlns:a16="http://schemas.microsoft.com/office/drawing/2014/main" id="{4EE37E16-C107-C5CD-7E93-19470135545A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19" name="任意多边形: 形状 818">
            <a:extLst>
              <a:ext uri="{FF2B5EF4-FFF2-40B4-BE49-F238E27FC236}">
                <a16:creationId xmlns:a16="http://schemas.microsoft.com/office/drawing/2014/main" id="{80E6DED3-03AC-7952-11A6-852FDDB80967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3" name="任意多边形: 形状 822">
            <a:extLst>
              <a:ext uri="{FF2B5EF4-FFF2-40B4-BE49-F238E27FC236}">
                <a16:creationId xmlns:a16="http://schemas.microsoft.com/office/drawing/2014/main" id="{92ED7E85-BC58-28DC-2406-643CD6F555C4}"/>
              </a:ext>
            </a:extLst>
          </p:cNvPr>
          <p:cNvSpPr/>
          <p:nvPr/>
        </p:nvSpPr>
        <p:spPr>
          <a:xfrm rot="16200000" flipV="1">
            <a:off x="-2512702" y="3275674"/>
            <a:ext cx="6109381" cy="131346"/>
          </a:xfrm>
          <a:custGeom>
            <a:avLst/>
            <a:gdLst>
              <a:gd name="connsiteX0" fmla="*/ 6109381 w 6109381"/>
              <a:gd name="connsiteY0" fmla="*/ 109455 h 131346"/>
              <a:gd name="connsiteX1" fmla="*/ 6109381 w 6109381"/>
              <a:gd name="connsiteY1" fmla="*/ 21891 h 131346"/>
              <a:gd name="connsiteX2" fmla="*/ 6087490 w 6109381"/>
              <a:gd name="connsiteY2" fmla="*/ 0 h 131346"/>
              <a:gd name="connsiteX3" fmla="*/ 1431251 w 6109381"/>
              <a:gd name="connsiteY3" fmla="*/ 0 h 131346"/>
              <a:gd name="connsiteX4" fmla="*/ 1354907 w 6109381"/>
              <a:gd name="connsiteY4" fmla="*/ 53640 h 131346"/>
              <a:gd name="connsiteX5" fmla="*/ 0 w 6109381"/>
              <a:gd name="connsiteY5" fmla="*/ 53640 h 131346"/>
              <a:gd name="connsiteX6" fmla="*/ 0 w 6109381"/>
              <a:gd name="connsiteY6" fmla="*/ 109455 h 131346"/>
              <a:gd name="connsiteX7" fmla="*/ 21891 w 6109381"/>
              <a:gd name="connsiteY7" fmla="*/ 131346 h 131346"/>
              <a:gd name="connsiteX8" fmla="*/ 6087490 w 6109381"/>
              <a:gd name="connsiteY8" fmla="*/ 131346 h 131346"/>
              <a:gd name="connsiteX9" fmla="*/ 6109381 w 6109381"/>
              <a:gd name="connsiteY9" fmla="*/ 109455 h 1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9381" h="131346">
                <a:moveTo>
                  <a:pt x="6109381" y="109455"/>
                </a:moveTo>
                <a:lnTo>
                  <a:pt x="6109381" y="21891"/>
                </a:lnTo>
                <a:cubicBezTo>
                  <a:pt x="6109381" y="9801"/>
                  <a:pt x="6099580" y="0"/>
                  <a:pt x="6087490" y="0"/>
                </a:cubicBezTo>
                <a:lnTo>
                  <a:pt x="1431251" y="0"/>
                </a:lnTo>
                <a:lnTo>
                  <a:pt x="1354907" y="53640"/>
                </a:lnTo>
                <a:lnTo>
                  <a:pt x="0" y="53640"/>
                </a:lnTo>
                <a:lnTo>
                  <a:pt x="0" y="109455"/>
                </a:lnTo>
                <a:cubicBezTo>
                  <a:pt x="0" y="121545"/>
                  <a:pt x="9801" y="131346"/>
                  <a:pt x="21891" y="131346"/>
                </a:cubicBezTo>
                <a:lnTo>
                  <a:pt x="6087490" y="131346"/>
                </a:lnTo>
                <a:cubicBezTo>
                  <a:pt x="6099580" y="131346"/>
                  <a:pt x="6109381" y="121545"/>
                  <a:pt x="6109381" y="109455"/>
                </a:cubicBez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矩形: 圆角 824">
            <a:extLst>
              <a:ext uri="{FF2B5EF4-FFF2-40B4-BE49-F238E27FC236}">
                <a16:creationId xmlns:a16="http://schemas.microsoft.com/office/drawing/2014/main" id="{161CBC77-1258-0F7E-6D1E-8D9D30B6CFEB}"/>
              </a:ext>
            </a:extLst>
          </p:cNvPr>
          <p:cNvSpPr/>
          <p:nvPr/>
        </p:nvSpPr>
        <p:spPr>
          <a:xfrm>
            <a:off x="476315" y="479865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6" name="矩形: 圆角 825">
            <a:extLst>
              <a:ext uri="{FF2B5EF4-FFF2-40B4-BE49-F238E27FC236}">
                <a16:creationId xmlns:a16="http://schemas.microsoft.com/office/drawing/2014/main" id="{68F3ED74-BB37-729D-BBCD-C5260BEFC885}"/>
              </a:ext>
            </a:extLst>
          </p:cNvPr>
          <p:cNvSpPr/>
          <p:nvPr/>
        </p:nvSpPr>
        <p:spPr>
          <a:xfrm>
            <a:off x="476315" y="6299416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7" name="平行四边形 826">
            <a:extLst>
              <a:ext uri="{FF2B5EF4-FFF2-40B4-BE49-F238E27FC236}">
                <a16:creationId xmlns:a16="http://schemas.microsoft.com/office/drawing/2014/main" id="{7E8F624A-A673-FA20-281E-DAA7BE911095}"/>
              </a:ext>
            </a:extLst>
          </p:cNvPr>
          <p:cNvSpPr/>
          <p:nvPr/>
        </p:nvSpPr>
        <p:spPr>
          <a:xfrm rot="10800000" flipV="1">
            <a:off x="4980196" y="6299416"/>
            <a:ext cx="7821403" cy="229380"/>
          </a:xfrm>
          <a:prstGeom prst="parallelogram">
            <a:avLst>
              <a:gd name="adj" fmla="val 142328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33" name="组合 832" descr="D:\51PPT模板网\51pptmoban.com\图片.jpg">
            <a:extLst>
              <a:ext uri="{FF2B5EF4-FFF2-40B4-BE49-F238E27FC236}">
                <a16:creationId xmlns:a16="http://schemas.microsoft.com/office/drawing/2014/main" id="{AE446A8B-12C6-B70E-0B2D-88F13391DDF9}"/>
              </a:ext>
            </a:extLst>
          </p:cNvPr>
          <p:cNvGrpSpPr/>
          <p:nvPr/>
        </p:nvGrpSpPr>
        <p:grpSpPr>
          <a:xfrm>
            <a:off x="9368635" y="1260964"/>
            <a:ext cx="1134807" cy="1138214"/>
            <a:chOff x="9224667" y="1260964"/>
            <a:chExt cx="1134807" cy="1138214"/>
          </a:xfrm>
        </p:grpSpPr>
        <p:sp>
          <p:nvSpPr>
            <p:cNvPr id="828" name="Freeform 716">
              <a:extLst>
                <a:ext uri="{FF2B5EF4-FFF2-40B4-BE49-F238E27FC236}">
                  <a16:creationId xmlns:a16="http://schemas.microsoft.com/office/drawing/2014/main" id="{50328E61-5579-85DA-4287-FEA28FC3C0B5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444439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/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1" name="Freeform 716">
              <a:extLst>
                <a:ext uri="{FF2B5EF4-FFF2-40B4-BE49-F238E27FC236}">
                  <a16:creationId xmlns:a16="http://schemas.microsoft.com/office/drawing/2014/main" id="{FADB4A62-8B8E-D1E6-C0AD-94A15B339559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342445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44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2" name="Freeform 716">
              <a:extLst>
                <a:ext uri="{FF2B5EF4-FFF2-40B4-BE49-F238E27FC236}">
                  <a16:creationId xmlns:a16="http://schemas.microsoft.com/office/drawing/2014/main" id="{2C6FAAF2-16D5-AE9F-87DD-6798FD51FC52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224667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12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职业决策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30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7E301E8-38B1-E583-0854-77671A036DB0}"/>
              </a:ext>
            </a:extLst>
          </p:cNvPr>
          <p:cNvGrpSpPr/>
          <p:nvPr/>
        </p:nvGrpSpPr>
        <p:grpSpPr>
          <a:xfrm>
            <a:off x="2987003" y="1243161"/>
            <a:ext cx="2893097" cy="657989"/>
            <a:chOff x="2639230" y="1751161"/>
            <a:chExt cx="2893097" cy="657989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92CD263-C3B5-06FF-3C5C-149F4CF8EF13}"/>
                </a:ext>
              </a:extLst>
            </p:cNvPr>
            <p:cNvSpPr/>
            <p:nvPr/>
          </p:nvSpPr>
          <p:spPr>
            <a:xfrm>
              <a:off x="2639230" y="1751161"/>
              <a:ext cx="2893097" cy="657989"/>
            </a:xfrm>
            <a:prstGeom prst="rect">
              <a:avLst/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904A350-3A55-A020-AE1B-C4A8024246A3}"/>
                </a:ext>
              </a:extLst>
            </p:cNvPr>
            <p:cNvSpPr/>
            <p:nvPr/>
          </p:nvSpPr>
          <p:spPr>
            <a:xfrm>
              <a:off x="3238439" y="1878966"/>
              <a:ext cx="1694677" cy="400101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 defTabSz="913765"/>
              <a:r>
                <a:rPr lang="zh-CN" altLang="en-US" sz="2000" b="1" dirty="0">
                  <a:solidFill>
                    <a:srgbClr val="FDFDFD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rgbClr val="FDFDF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8210F518-92AE-FA98-8795-287F2B99AA94}"/>
              </a:ext>
            </a:extLst>
          </p:cNvPr>
          <p:cNvSpPr/>
          <p:nvPr/>
        </p:nvSpPr>
        <p:spPr>
          <a:xfrm>
            <a:off x="765432" y="2074385"/>
            <a:ext cx="5114668" cy="239331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"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47" descr="D:\51PPT模板网\51pptmoban.com\图片.jpg">
            <a:extLst>
              <a:ext uri="{FF2B5EF4-FFF2-40B4-BE49-F238E27FC236}">
                <a16:creationId xmlns:a16="http://schemas.microsoft.com/office/drawing/2014/main" id="{54CA4C1D-5B8B-60AF-738A-A1D88AEB1ABC}"/>
              </a:ext>
            </a:extLst>
          </p:cNvPr>
          <p:cNvSpPr/>
          <p:nvPr/>
        </p:nvSpPr>
        <p:spPr>
          <a:xfrm>
            <a:off x="6311902" y="2074385"/>
            <a:ext cx="5116075" cy="239331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"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D098BCA-23DE-C154-5BF3-C32AEF270780}"/>
              </a:ext>
            </a:extLst>
          </p:cNvPr>
          <p:cNvGrpSpPr/>
          <p:nvPr/>
        </p:nvGrpSpPr>
        <p:grpSpPr>
          <a:xfrm>
            <a:off x="2182245" y="1245059"/>
            <a:ext cx="706079" cy="706079"/>
            <a:chOff x="6588983" y="2230703"/>
            <a:chExt cx="533400" cy="533400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EA40EB1-D3AB-3907-44AD-916857935C71}"/>
                </a:ext>
              </a:extLst>
            </p:cNvPr>
            <p:cNvSpPr/>
            <p:nvPr/>
          </p:nvSpPr>
          <p:spPr>
            <a:xfrm>
              <a:off x="6588983" y="2230703"/>
              <a:ext cx="533400" cy="533400"/>
            </a:xfrm>
            <a:prstGeom prst="ellipse">
              <a:avLst/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DB4045F-6BAA-E748-430D-C7EF95B437F9}"/>
                </a:ext>
              </a:extLst>
            </p:cNvPr>
            <p:cNvSpPr/>
            <p:nvPr/>
          </p:nvSpPr>
          <p:spPr>
            <a:xfrm>
              <a:off x="6602998" y="2276591"/>
              <a:ext cx="517192" cy="4045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 fontAlgn="ctr">
                <a:lnSpc>
                  <a:spcPct val="120000"/>
                </a:lnSpc>
              </a:pPr>
              <a:r>
                <a:rPr lang="en-US" altLang="zh-CN" sz="2400" dirty="0">
                  <a:solidFill>
                    <a:srgbClr val="FDFDFD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rgbClr val="FDFDF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EA73FD0-8A1F-14C3-BDF8-29D3BB475356}"/>
              </a:ext>
            </a:extLst>
          </p:cNvPr>
          <p:cNvGrpSpPr/>
          <p:nvPr/>
        </p:nvGrpSpPr>
        <p:grpSpPr>
          <a:xfrm>
            <a:off x="683329" y="4585846"/>
            <a:ext cx="2966425" cy="816522"/>
            <a:chOff x="283598" y="1906534"/>
            <a:chExt cx="2966425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4567258-D0C1-0F3C-564F-E629560DF3F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A018744-B3EA-DEAD-7153-7F7217266F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6796FB1-0813-B580-D530-1E9F1C9E650A}"/>
              </a:ext>
            </a:extLst>
          </p:cNvPr>
          <p:cNvGrpSpPr/>
          <p:nvPr/>
        </p:nvGrpSpPr>
        <p:grpSpPr>
          <a:xfrm>
            <a:off x="8530929" y="1137260"/>
            <a:ext cx="2984539" cy="816522"/>
            <a:chOff x="283598" y="1906534"/>
            <a:chExt cx="2984539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5FB61B5-C77B-46C9-6D9D-0EC34FA5C6A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6798435-D684-C251-B9D7-B4F914884BA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7A57293-C870-3A44-A1BF-33345F631BED}"/>
              </a:ext>
            </a:extLst>
          </p:cNvPr>
          <p:cNvGrpSpPr/>
          <p:nvPr/>
        </p:nvGrpSpPr>
        <p:grpSpPr>
          <a:xfrm>
            <a:off x="6311902" y="4704714"/>
            <a:ext cx="2893097" cy="657989"/>
            <a:chOff x="2639230" y="1751161"/>
            <a:chExt cx="2893097" cy="657989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2A619135-6687-223A-390B-044F2B15746A}"/>
                </a:ext>
              </a:extLst>
            </p:cNvPr>
            <p:cNvSpPr/>
            <p:nvPr/>
          </p:nvSpPr>
          <p:spPr>
            <a:xfrm>
              <a:off x="2639230" y="1751161"/>
              <a:ext cx="2893097" cy="657989"/>
            </a:xfrm>
            <a:prstGeom prst="rect">
              <a:avLst/>
            </a:prstGeom>
            <a:solidFill>
              <a:srgbClr val="FFC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C2454D3-7C68-E0A8-D877-78025B5668E9}"/>
                </a:ext>
              </a:extLst>
            </p:cNvPr>
            <p:cNvSpPr/>
            <p:nvPr/>
          </p:nvSpPr>
          <p:spPr>
            <a:xfrm>
              <a:off x="3238439" y="1878966"/>
              <a:ext cx="1694677" cy="400101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 defTabSz="913765"/>
              <a:r>
                <a:rPr lang="zh-CN" altLang="en-US" sz="2000" b="1" dirty="0">
                  <a:solidFill>
                    <a:srgbClr val="FDFDFD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rgbClr val="FDFDF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5B03352-93FF-99FB-4EB7-2BAC01C0EAAA}"/>
              </a:ext>
            </a:extLst>
          </p:cNvPr>
          <p:cNvGrpSpPr/>
          <p:nvPr/>
        </p:nvGrpSpPr>
        <p:grpSpPr>
          <a:xfrm>
            <a:off x="9324168" y="4706612"/>
            <a:ext cx="706079" cy="706079"/>
            <a:chOff x="6588983" y="2230703"/>
            <a:chExt cx="533400" cy="533400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1A5804E-25F4-ED72-52F1-7AC64479AFEA}"/>
                </a:ext>
              </a:extLst>
            </p:cNvPr>
            <p:cNvSpPr/>
            <p:nvPr/>
          </p:nvSpPr>
          <p:spPr>
            <a:xfrm>
              <a:off x="6588983" y="2230703"/>
              <a:ext cx="533400" cy="533400"/>
            </a:xfrm>
            <a:prstGeom prst="ellipse">
              <a:avLst/>
            </a:prstGeom>
            <a:solidFill>
              <a:srgbClr val="FFC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016D06E4-4C38-E77E-0811-65D715FA559E}"/>
                </a:ext>
              </a:extLst>
            </p:cNvPr>
            <p:cNvSpPr/>
            <p:nvPr/>
          </p:nvSpPr>
          <p:spPr>
            <a:xfrm>
              <a:off x="6602998" y="2276591"/>
              <a:ext cx="517192" cy="4045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 fontAlgn="ctr">
                <a:lnSpc>
                  <a:spcPct val="120000"/>
                </a:lnSpc>
              </a:pPr>
              <a:r>
                <a:rPr lang="en-US" altLang="zh-CN" sz="2400" dirty="0">
                  <a:solidFill>
                    <a:srgbClr val="FDFDFD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rgbClr val="FDFDFD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673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职业决策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30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2" name="Arc 30">
            <a:extLst>
              <a:ext uri="{FF2B5EF4-FFF2-40B4-BE49-F238E27FC236}">
                <a16:creationId xmlns:a16="http://schemas.microsoft.com/office/drawing/2014/main" id="{2C17292E-69EB-F5E7-303E-BB1371C9B19C}"/>
              </a:ext>
            </a:extLst>
          </p:cNvPr>
          <p:cNvSpPr/>
          <p:nvPr/>
        </p:nvSpPr>
        <p:spPr>
          <a:xfrm rot="19051047">
            <a:off x="2648921" y="1642045"/>
            <a:ext cx="2181076" cy="2181196"/>
          </a:xfrm>
          <a:prstGeom prst="arc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532" tIns="43263" rIns="86532" bIns="43263"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393939"/>
              </a:solidFill>
              <a:cs typeface="+mn-ea"/>
              <a:sym typeface="+mn-lt"/>
            </a:endParaRPr>
          </a:p>
        </p:txBody>
      </p:sp>
      <p:sp>
        <p:nvSpPr>
          <p:cNvPr id="3" name="Arc 31">
            <a:extLst>
              <a:ext uri="{FF2B5EF4-FFF2-40B4-BE49-F238E27FC236}">
                <a16:creationId xmlns:a16="http://schemas.microsoft.com/office/drawing/2014/main" id="{254297C5-6A9C-050C-71C3-142FA1156411}"/>
              </a:ext>
            </a:extLst>
          </p:cNvPr>
          <p:cNvSpPr/>
          <p:nvPr/>
        </p:nvSpPr>
        <p:spPr>
          <a:xfrm rot="19051047">
            <a:off x="5112761" y="1642046"/>
            <a:ext cx="2181076" cy="2181196"/>
          </a:xfrm>
          <a:prstGeom prst="arc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532" tIns="43263" rIns="86532" bIns="43263"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393939"/>
              </a:solidFill>
              <a:cs typeface="+mn-ea"/>
              <a:sym typeface="+mn-lt"/>
            </a:endParaRPr>
          </a:p>
        </p:txBody>
      </p:sp>
      <p:sp>
        <p:nvSpPr>
          <p:cNvPr id="4" name="Arc 32">
            <a:extLst>
              <a:ext uri="{FF2B5EF4-FFF2-40B4-BE49-F238E27FC236}">
                <a16:creationId xmlns:a16="http://schemas.microsoft.com/office/drawing/2014/main" id="{7FA18154-0D1D-BBE5-CE6B-D3BA385C963D}"/>
              </a:ext>
            </a:extLst>
          </p:cNvPr>
          <p:cNvSpPr/>
          <p:nvPr/>
        </p:nvSpPr>
        <p:spPr>
          <a:xfrm rot="19051047">
            <a:off x="7576600" y="1642046"/>
            <a:ext cx="2181076" cy="2181196"/>
          </a:xfrm>
          <a:prstGeom prst="arc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532" tIns="43263" rIns="86532" bIns="43263"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393939"/>
              </a:solidFill>
              <a:cs typeface="+mn-ea"/>
              <a:sym typeface="+mn-lt"/>
            </a:endParaRPr>
          </a:p>
        </p:txBody>
      </p:sp>
      <p:sp>
        <p:nvSpPr>
          <p:cNvPr id="12" name="Freeform 71">
            <a:extLst>
              <a:ext uri="{FF2B5EF4-FFF2-40B4-BE49-F238E27FC236}">
                <a16:creationId xmlns:a16="http://schemas.microsoft.com/office/drawing/2014/main" id="{616C52AE-1161-D4C2-1AFC-F81C7488C4E8}"/>
              </a:ext>
            </a:extLst>
          </p:cNvPr>
          <p:cNvSpPr/>
          <p:nvPr/>
        </p:nvSpPr>
        <p:spPr>
          <a:xfrm rot="16200000">
            <a:off x="9122283" y="2250691"/>
            <a:ext cx="1612571" cy="1458912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Freeform 152">
            <a:extLst>
              <a:ext uri="{FF2B5EF4-FFF2-40B4-BE49-F238E27FC236}">
                <a16:creationId xmlns:a16="http://schemas.microsoft.com/office/drawing/2014/main" id="{1D0E9948-272F-AD95-C543-A4C007A3B57A}"/>
              </a:ext>
            </a:extLst>
          </p:cNvPr>
          <p:cNvSpPr>
            <a:spLocks noEditPoints="1"/>
          </p:cNvSpPr>
          <p:nvPr/>
        </p:nvSpPr>
        <p:spPr bwMode="auto">
          <a:xfrm>
            <a:off x="9629890" y="2570158"/>
            <a:ext cx="603409" cy="55766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47" tIns="64273" rIns="128547" bIns="64273" numCol="1" anchor="t" anchorCtr="0" compatLnSpc="1"/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endParaRPr lang="en-US" sz="3600">
              <a:solidFill>
                <a:srgbClr val="393939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D85D94-2E76-843E-AB11-64A12C085CB8}"/>
              </a:ext>
            </a:extLst>
          </p:cNvPr>
          <p:cNvGrpSpPr/>
          <p:nvPr/>
        </p:nvGrpSpPr>
        <p:grpSpPr>
          <a:xfrm>
            <a:off x="6639622" y="2173858"/>
            <a:ext cx="1458913" cy="1612571"/>
            <a:chOff x="7083079" y="2707820"/>
            <a:chExt cx="1538697" cy="1700665"/>
          </a:xfrm>
        </p:grpSpPr>
        <p:sp>
          <p:nvSpPr>
            <p:cNvPr id="22" name="Freeform 68">
              <a:extLst>
                <a:ext uri="{FF2B5EF4-FFF2-40B4-BE49-F238E27FC236}">
                  <a16:creationId xmlns:a16="http://schemas.microsoft.com/office/drawing/2014/main" id="{502C2F48-FC9F-0A91-9B74-C1DD1D766B61}"/>
                </a:ext>
              </a:extLst>
            </p:cNvPr>
            <p:cNvSpPr/>
            <p:nvPr/>
          </p:nvSpPr>
          <p:spPr>
            <a:xfrm rot="16200000">
              <a:off x="7002095" y="2788804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152" descr="D:\51PPT模板网\51pptmoban.com\图片.jpg">
              <a:extLst>
                <a:ext uri="{FF2B5EF4-FFF2-40B4-BE49-F238E27FC236}">
                  <a16:creationId xmlns:a16="http://schemas.microsoft.com/office/drawing/2014/main" id="{326F1645-9368-FD1C-B9E1-21861E53D0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4284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C44F94D-AB80-3B53-181A-46E8F1AC0ECE}"/>
              </a:ext>
            </a:extLst>
          </p:cNvPr>
          <p:cNvGrpSpPr/>
          <p:nvPr/>
        </p:nvGrpSpPr>
        <p:grpSpPr>
          <a:xfrm>
            <a:off x="4080118" y="2173858"/>
            <a:ext cx="1458913" cy="1612571"/>
            <a:chOff x="4383603" y="2707821"/>
            <a:chExt cx="1538697" cy="1700665"/>
          </a:xfrm>
        </p:grpSpPr>
        <p:sp>
          <p:nvSpPr>
            <p:cNvPr id="26" name="Freeform 53">
              <a:extLst>
                <a:ext uri="{FF2B5EF4-FFF2-40B4-BE49-F238E27FC236}">
                  <a16:creationId xmlns:a16="http://schemas.microsoft.com/office/drawing/2014/main" id="{0F614FB4-D9A8-6359-C2A4-397AC5A4DCE3}"/>
                </a:ext>
              </a:extLst>
            </p:cNvPr>
            <p:cNvSpPr/>
            <p:nvPr/>
          </p:nvSpPr>
          <p:spPr>
            <a:xfrm rot="16200000">
              <a:off x="4302619" y="278880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Freeform 152">
              <a:extLst>
                <a:ext uri="{FF2B5EF4-FFF2-40B4-BE49-F238E27FC236}">
                  <a16:creationId xmlns:a16="http://schemas.microsoft.com/office/drawing/2014/main" id="{9E85DB71-FA04-A79D-E5A1-9C2EBA3047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4748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7D4CB83-181A-3032-A1B0-D0D0B9E9CAD4}"/>
              </a:ext>
            </a:extLst>
          </p:cNvPr>
          <p:cNvGrpSpPr/>
          <p:nvPr/>
        </p:nvGrpSpPr>
        <p:grpSpPr>
          <a:xfrm>
            <a:off x="1520606" y="2173864"/>
            <a:ext cx="1458913" cy="1612571"/>
            <a:chOff x="1684127" y="2707821"/>
            <a:chExt cx="1538697" cy="1700665"/>
          </a:xfrm>
        </p:grpSpPr>
        <p:sp>
          <p:nvSpPr>
            <p:cNvPr id="30" name="Freeform 44">
              <a:extLst>
                <a:ext uri="{FF2B5EF4-FFF2-40B4-BE49-F238E27FC236}">
                  <a16:creationId xmlns:a16="http://schemas.microsoft.com/office/drawing/2014/main" id="{C96880CC-FD11-711C-99F8-B1C752D4A076}"/>
                </a:ext>
              </a:extLst>
            </p:cNvPr>
            <p:cNvSpPr/>
            <p:nvPr/>
          </p:nvSpPr>
          <p:spPr>
            <a:xfrm rot="16200000">
              <a:off x="1603143" y="278880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152">
              <a:extLst>
                <a:ext uri="{FF2B5EF4-FFF2-40B4-BE49-F238E27FC236}">
                  <a16:creationId xmlns:a16="http://schemas.microsoft.com/office/drawing/2014/main" id="{8A2496C9-CCAE-4AF2-9960-50954268A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5271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6C3D6FB-305B-EAE4-AA11-F6EAA33ECDAB}"/>
              </a:ext>
            </a:extLst>
          </p:cNvPr>
          <p:cNvGrpSpPr/>
          <p:nvPr/>
        </p:nvGrpSpPr>
        <p:grpSpPr>
          <a:xfrm>
            <a:off x="1132277" y="4079083"/>
            <a:ext cx="2235567" cy="1047355"/>
            <a:chOff x="649026" y="1906534"/>
            <a:chExt cx="2235567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F8E6793-5AB3-ED59-CA48-E532BECF60F9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EED88EC-A07C-8835-5349-813F14F6F1F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DBCF116-AE24-A261-FF79-3D619729E3E6}"/>
              </a:ext>
            </a:extLst>
          </p:cNvPr>
          <p:cNvGrpSpPr/>
          <p:nvPr/>
        </p:nvGrpSpPr>
        <p:grpSpPr>
          <a:xfrm>
            <a:off x="3691790" y="4079083"/>
            <a:ext cx="2235567" cy="1047355"/>
            <a:chOff x="649026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76583BA-85F0-E69F-2B22-5B74B084875C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C39AB86-A535-7384-22C8-9EA00C36698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C0BF59C-6F51-F1E6-5679-C3B029C7A4A6}"/>
              </a:ext>
            </a:extLst>
          </p:cNvPr>
          <p:cNvGrpSpPr/>
          <p:nvPr/>
        </p:nvGrpSpPr>
        <p:grpSpPr>
          <a:xfrm>
            <a:off x="6287925" y="4079083"/>
            <a:ext cx="2235567" cy="1047355"/>
            <a:chOff x="649026" y="1906534"/>
            <a:chExt cx="2235567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40B48AF-7426-BD8C-EE55-E7D570E572E9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DE542E0-6D44-4400-755E-299DB59F3D2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0C2E2A0-3F4F-F4E7-6CF5-1F2186CC7040}"/>
              </a:ext>
            </a:extLst>
          </p:cNvPr>
          <p:cNvGrpSpPr/>
          <p:nvPr/>
        </p:nvGrpSpPr>
        <p:grpSpPr>
          <a:xfrm>
            <a:off x="8810784" y="4079083"/>
            <a:ext cx="2235567" cy="1047355"/>
            <a:chOff x="649026" y="1906534"/>
            <a:chExt cx="2235567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9438259-853D-EEE5-A4E8-EA4986184EDC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70A40EF-7182-421E-A83E-E86AB05A4BA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643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职业决策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30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4CF27CEC-50DD-913D-E596-CDE570A26C9B}"/>
              </a:ext>
            </a:extLst>
          </p:cNvPr>
          <p:cNvSpPr/>
          <p:nvPr/>
        </p:nvSpPr>
        <p:spPr>
          <a:xfrm>
            <a:off x="4319743" y="1742120"/>
            <a:ext cx="3427258" cy="3427258"/>
          </a:xfrm>
          <a:prstGeom prst="ellipse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 descr="D:\51PPT模板网\51pptmoban.com\图片.jpg">
            <a:extLst>
              <a:ext uri="{FF2B5EF4-FFF2-40B4-BE49-F238E27FC236}">
                <a16:creationId xmlns:a16="http://schemas.microsoft.com/office/drawing/2014/main" id="{F5AF142B-FC27-AB04-1016-BD826AFB6C70}"/>
              </a:ext>
            </a:extLst>
          </p:cNvPr>
          <p:cNvGrpSpPr/>
          <p:nvPr/>
        </p:nvGrpSpPr>
        <p:grpSpPr>
          <a:xfrm>
            <a:off x="5749931" y="2656029"/>
            <a:ext cx="574911" cy="344947"/>
            <a:chOff x="10136188" y="3348038"/>
            <a:chExt cx="277813" cy="166688"/>
          </a:xfrm>
        </p:grpSpPr>
        <p:sp>
          <p:nvSpPr>
            <p:cNvPr id="7" name="Freeform 328">
              <a:extLst>
                <a:ext uri="{FF2B5EF4-FFF2-40B4-BE49-F238E27FC236}">
                  <a16:creationId xmlns:a16="http://schemas.microsoft.com/office/drawing/2014/main" id="{7E17C78F-4427-55D3-FEE4-3608F59B571D}"/>
                </a:ext>
              </a:extLst>
            </p:cNvPr>
            <p:cNvSpPr/>
            <p:nvPr/>
          </p:nvSpPr>
          <p:spPr bwMode="auto">
            <a:xfrm>
              <a:off x="10275888" y="3352801"/>
              <a:ext cx="138113" cy="161925"/>
            </a:xfrm>
            <a:custGeom>
              <a:avLst/>
              <a:gdLst>
                <a:gd name="T0" fmla="*/ 143 w 143"/>
                <a:gd name="T1" fmla="*/ 155 h 167"/>
                <a:gd name="T2" fmla="*/ 120 w 143"/>
                <a:gd name="T3" fmla="*/ 134 h 167"/>
                <a:gd name="T4" fmla="*/ 80 w 143"/>
                <a:gd name="T5" fmla="*/ 124 h 167"/>
                <a:gd name="T6" fmla="*/ 74 w 143"/>
                <a:gd name="T7" fmla="*/ 106 h 167"/>
                <a:gd name="T8" fmla="*/ 78 w 143"/>
                <a:gd name="T9" fmla="*/ 109 h 167"/>
                <a:gd name="T10" fmla="*/ 82 w 143"/>
                <a:gd name="T11" fmla="*/ 108 h 167"/>
                <a:gd name="T12" fmla="*/ 95 w 143"/>
                <a:gd name="T13" fmla="*/ 106 h 167"/>
                <a:gd name="T14" fmla="*/ 97 w 143"/>
                <a:gd name="T15" fmla="*/ 107 h 167"/>
                <a:gd name="T16" fmla="*/ 100 w 143"/>
                <a:gd name="T17" fmla="*/ 108 h 167"/>
                <a:gd name="T18" fmla="*/ 99 w 143"/>
                <a:gd name="T19" fmla="*/ 106 h 167"/>
                <a:gd name="T20" fmla="*/ 95 w 143"/>
                <a:gd name="T21" fmla="*/ 96 h 167"/>
                <a:gd name="T22" fmla="*/ 101 w 143"/>
                <a:gd name="T23" fmla="*/ 93 h 167"/>
                <a:gd name="T24" fmla="*/ 108 w 143"/>
                <a:gd name="T25" fmla="*/ 92 h 167"/>
                <a:gd name="T26" fmla="*/ 90 w 143"/>
                <a:gd name="T27" fmla="*/ 8 h 167"/>
                <a:gd name="T28" fmla="*/ 70 w 143"/>
                <a:gd name="T29" fmla="*/ 0 h 167"/>
                <a:gd name="T30" fmla="*/ 56 w 143"/>
                <a:gd name="T31" fmla="*/ 5 h 167"/>
                <a:gd name="T32" fmla="*/ 43 w 143"/>
                <a:gd name="T33" fmla="*/ 0 h 167"/>
                <a:gd name="T34" fmla="*/ 22 w 143"/>
                <a:gd name="T35" fmla="*/ 8 h 167"/>
                <a:gd name="T36" fmla="*/ 3 w 143"/>
                <a:gd name="T37" fmla="*/ 91 h 167"/>
                <a:gd name="T38" fmla="*/ 8 w 143"/>
                <a:gd name="T39" fmla="*/ 93 h 167"/>
                <a:gd name="T40" fmla="*/ 16 w 143"/>
                <a:gd name="T41" fmla="*/ 96 h 167"/>
                <a:gd name="T42" fmla="*/ 13 w 143"/>
                <a:gd name="T43" fmla="*/ 107 h 167"/>
                <a:gd name="T44" fmla="*/ 13 w 143"/>
                <a:gd name="T45" fmla="*/ 108 h 167"/>
                <a:gd name="T46" fmla="*/ 17 w 143"/>
                <a:gd name="T47" fmla="*/ 107 h 167"/>
                <a:gd name="T48" fmla="*/ 18 w 143"/>
                <a:gd name="T49" fmla="*/ 107 h 167"/>
                <a:gd name="T50" fmla="*/ 26 w 143"/>
                <a:gd name="T51" fmla="*/ 108 h 167"/>
                <a:gd name="T52" fmla="*/ 30 w 143"/>
                <a:gd name="T53" fmla="*/ 109 h 167"/>
                <a:gd name="T54" fmla="*/ 39 w 143"/>
                <a:gd name="T55" fmla="*/ 106 h 167"/>
                <a:gd name="T56" fmla="*/ 32 w 143"/>
                <a:gd name="T57" fmla="*/ 124 h 167"/>
                <a:gd name="T58" fmla="*/ 25 w 143"/>
                <a:gd name="T59" fmla="*/ 125 h 167"/>
                <a:gd name="T60" fmla="*/ 39 w 143"/>
                <a:gd name="T61" fmla="*/ 147 h 167"/>
                <a:gd name="T62" fmla="*/ 39 w 143"/>
                <a:gd name="T63" fmla="*/ 166 h 167"/>
                <a:gd name="T64" fmla="*/ 39 w 143"/>
                <a:gd name="T65" fmla="*/ 167 h 167"/>
                <a:gd name="T66" fmla="*/ 143 w 143"/>
                <a:gd name="T67" fmla="*/ 167 h 167"/>
                <a:gd name="T68" fmla="*/ 143 w 143"/>
                <a:gd name="T69" fmla="*/ 15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" h="167">
                  <a:moveTo>
                    <a:pt x="143" y="155"/>
                  </a:moveTo>
                  <a:cubicBezTo>
                    <a:pt x="143" y="155"/>
                    <a:pt x="143" y="144"/>
                    <a:pt x="120" y="134"/>
                  </a:cubicBezTo>
                  <a:cubicBezTo>
                    <a:pt x="110" y="129"/>
                    <a:pt x="99" y="127"/>
                    <a:pt x="80" y="124"/>
                  </a:cubicBezTo>
                  <a:cubicBezTo>
                    <a:pt x="79" y="122"/>
                    <a:pt x="76" y="114"/>
                    <a:pt x="74" y="106"/>
                  </a:cubicBezTo>
                  <a:cubicBezTo>
                    <a:pt x="74" y="106"/>
                    <a:pt x="77" y="109"/>
                    <a:pt x="78" y="109"/>
                  </a:cubicBezTo>
                  <a:cubicBezTo>
                    <a:pt x="79" y="109"/>
                    <a:pt x="80" y="108"/>
                    <a:pt x="82" y="108"/>
                  </a:cubicBezTo>
                  <a:cubicBezTo>
                    <a:pt x="82" y="108"/>
                    <a:pt x="91" y="106"/>
                    <a:pt x="95" y="106"/>
                  </a:cubicBezTo>
                  <a:cubicBezTo>
                    <a:pt x="96" y="106"/>
                    <a:pt x="97" y="107"/>
                    <a:pt x="97" y="107"/>
                  </a:cubicBezTo>
                  <a:cubicBezTo>
                    <a:pt x="97" y="107"/>
                    <a:pt x="98" y="108"/>
                    <a:pt x="100" y="108"/>
                  </a:cubicBezTo>
                  <a:cubicBezTo>
                    <a:pt x="99" y="107"/>
                    <a:pt x="99" y="106"/>
                    <a:pt x="99" y="10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96"/>
                    <a:pt x="99" y="92"/>
                    <a:pt x="101" y="93"/>
                  </a:cubicBezTo>
                  <a:cubicBezTo>
                    <a:pt x="104" y="94"/>
                    <a:pt x="108" y="92"/>
                    <a:pt x="108" y="92"/>
                  </a:cubicBezTo>
                  <a:cubicBezTo>
                    <a:pt x="110" y="70"/>
                    <a:pt x="113" y="25"/>
                    <a:pt x="90" y="8"/>
                  </a:cubicBezTo>
                  <a:cubicBezTo>
                    <a:pt x="82" y="2"/>
                    <a:pt x="76" y="0"/>
                    <a:pt x="70" y="0"/>
                  </a:cubicBezTo>
                  <a:cubicBezTo>
                    <a:pt x="64" y="0"/>
                    <a:pt x="60" y="2"/>
                    <a:pt x="56" y="5"/>
                  </a:cubicBezTo>
                  <a:cubicBezTo>
                    <a:pt x="53" y="2"/>
                    <a:pt x="48" y="0"/>
                    <a:pt x="43" y="0"/>
                  </a:cubicBezTo>
                  <a:cubicBezTo>
                    <a:pt x="37" y="0"/>
                    <a:pt x="30" y="2"/>
                    <a:pt x="22" y="8"/>
                  </a:cubicBezTo>
                  <a:cubicBezTo>
                    <a:pt x="0" y="24"/>
                    <a:pt x="1" y="68"/>
                    <a:pt x="3" y="91"/>
                  </a:cubicBezTo>
                  <a:cubicBezTo>
                    <a:pt x="3" y="91"/>
                    <a:pt x="5" y="90"/>
                    <a:pt x="8" y="93"/>
                  </a:cubicBezTo>
                  <a:cubicBezTo>
                    <a:pt x="11" y="96"/>
                    <a:pt x="16" y="96"/>
                    <a:pt x="16" y="96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14" y="108"/>
                    <a:pt x="16" y="107"/>
                    <a:pt x="17" y="107"/>
                  </a:cubicBezTo>
                  <a:cubicBezTo>
                    <a:pt x="17" y="107"/>
                    <a:pt x="18" y="107"/>
                    <a:pt x="18" y="107"/>
                  </a:cubicBezTo>
                  <a:cubicBezTo>
                    <a:pt x="22" y="107"/>
                    <a:pt x="26" y="108"/>
                    <a:pt x="26" y="108"/>
                  </a:cubicBezTo>
                  <a:cubicBezTo>
                    <a:pt x="28" y="108"/>
                    <a:pt x="29" y="109"/>
                    <a:pt x="30" y="109"/>
                  </a:cubicBezTo>
                  <a:cubicBezTo>
                    <a:pt x="32" y="109"/>
                    <a:pt x="38" y="106"/>
                    <a:pt x="39" y="106"/>
                  </a:cubicBezTo>
                  <a:cubicBezTo>
                    <a:pt x="38" y="111"/>
                    <a:pt x="35" y="120"/>
                    <a:pt x="32" y="124"/>
                  </a:cubicBezTo>
                  <a:cubicBezTo>
                    <a:pt x="30" y="125"/>
                    <a:pt x="27" y="125"/>
                    <a:pt x="25" y="125"/>
                  </a:cubicBezTo>
                  <a:cubicBezTo>
                    <a:pt x="38" y="135"/>
                    <a:pt x="39" y="145"/>
                    <a:pt x="39" y="147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39" y="167"/>
                    <a:pt x="39" y="167"/>
                    <a:pt x="39" y="167"/>
                  </a:cubicBezTo>
                  <a:cubicBezTo>
                    <a:pt x="143" y="167"/>
                    <a:pt x="143" y="167"/>
                    <a:pt x="143" y="167"/>
                  </a:cubicBezTo>
                  <a:lnTo>
                    <a:pt x="143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329">
              <a:extLst>
                <a:ext uri="{FF2B5EF4-FFF2-40B4-BE49-F238E27FC236}">
                  <a16:creationId xmlns:a16="http://schemas.microsoft.com/office/drawing/2014/main" id="{96DC899D-E05B-C979-9F19-51463B55A6D3}"/>
                </a:ext>
              </a:extLst>
            </p:cNvPr>
            <p:cNvSpPr/>
            <p:nvPr/>
          </p:nvSpPr>
          <p:spPr bwMode="auto">
            <a:xfrm>
              <a:off x="10136188" y="3348038"/>
              <a:ext cx="168275" cy="165100"/>
            </a:xfrm>
            <a:custGeom>
              <a:avLst/>
              <a:gdLst>
                <a:gd name="T0" fmla="*/ 151 w 174"/>
                <a:gd name="T1" fmla="*/ 131 h 171"/>
                <a:gd name="T2" fmla="*/ 102 w 174"/>
                <a:gd name="T3" fmla="*/ 113 h 171"/>
                <a:gd name="T4" fmla="*/ 119 w 174"/>
                <a:gd name="T5" fmla="*/ 80 h 171"/>
                <a:gd name="T6" fmla="*/ 119 w 174"/>
                <a:gd name="T7" fmla="*/ 79 h 171"/>
                <a:gd name="T8" fmla="*/ 120 w 174"/>
                <a:gd name="T9" fmla="*/ 80 h 171"/>
                <a:gd name="T10" fmla="*/ 123 w 174"/>
                <a:gd name="T11" fmla="*/ 79 h 171"/>
                <a:gd name="T12" fmla="*/ 127 w 174"/>
                <a:gd name="T13" fmla="*/ 62 h 171"/>
                <a:gd name="T14" fmla="*/ 124 w 174"/>
                <a:gd name="T15" fmla="*/ 56 h 171"/>
                <a:gd name="T16" fmla="*/ 124 w 174"/>
                <a:gd name="T17" fmla="*/ 56 h 171"/>
                <a:gd name="T18" fmla="*/ 124 w 174"/>
                <a:gd name="T19" fmla="*/ 56 h 171"/>
                <a:gd name="T20" fmla="*/ 124 w 174"/>
                <a:gd name="T21" fmla="*/ 54 h 171"/>
                <a:gd name="T22" fmla="*/ 123 w 174"/>
                <a:gd name="T23" fmla="*/ 30 h 171"/>
                <a:gd name="T24" fmla="*/ 117 w 174"/>
                <a:gd name="T25" fmla="*/ 13 h 171"/>
                <a:gd name="T26" fmla="*/ 96 w 174"/>
                <a:gd name="T27" fmla="*/ 3 h 171"/>
                <a:gd name="T28" fmla="*/ 78 w 174"/>
                <a:gd name="T29" fmla="*/ 0 h 171"/>
                <a:gd name="T30" fmla="*/ 72 w 174"/>
                <a:gd name="T31" fmla="*/ 0 h 171"/>
                <a:gd name="T32" fmla="*/ 62 w 174"/>
                <a:gd name="T33" fmla="*/ 11 h 171"/>
                <a:gd name="T34" fmla="*/ 50 w 174"/>
                <a:gd name="T35" fmla="*/ 31 h 171"/>
                <a:gd name="T36" fmla="*/ 49 w 174"/>
                <a:gd name="T37" fmla="*/ 54 h 171"/>
                <a:gd name="T38" fmla="*/ 49 w 174"/>
                <a:gd name="T39" fmla="*/ 56 h 171"/>
                <a:gd name="T40" fmla="*/ 49 w 174"/>
                <a:gd name="T41" fmla="*/ 56 h 171"/>
                <a:gd name="T42" fmla="*/ 49 w 174"/>
                <a:gd name="T43" fmla="*/ 56 h 171"/>
                <a:gd name="T44" fmla="*/ 45 w 174"/>
                <a:gd name="T45" fmla="*/ 62 h 171"/>
                <a:gd name="T46" fmla="*/ 50 w 174"/>
                <a:gd name="T47" fmla="*/ 79 h 171"/>
                <a:gd name="T48" fmla="*/ 52 w 174"/>
                <a:gd name="T49" fmla="*/ 80 h 171"/>
                <a:gd name="T50" fmla="*/ 54 w 174"/>
                <a:gd name="T51" fmla="*/ 79 h 171"/>
                <a:gd name="T52" fmla="*/ 54 w 174"/>
                <a:gd name="T53" fmla="*/ 80 h 171"/>
                <a:gd name="T54" fmla="*/ 71 w 174"/>
                <a:gd name="T55" fmla="*/ 113 h 171"/>
                <a:gd name="T56" fmla="*/ 23 w 174"/>
                <a:gd name="T57" fmla="*/ 131 h 171"/>
                <a:gd name="T58" fmla="*/ 0 w 174"/>
                <a:gd name="T59" fmla="*/ 152 h 171"/>
                <a:gd name="T60" fmla="*/ 0 w 174"/>
                <a:gd name="T61" fmla="*/ 171 h 171"/>
                <a:gd name="T62" fmla="*/ 174 w 174"/>
                <a:gd name="T63" fmla="*/ 171 h 171"/>
                <a:gd name="T64" fmla="*/ 174 w 174"/>
                <a:gd name="T65" fmla="*/ 152 h 171"/>
                <a:gd name="T66" fmla="*/ 151 w 174"/>
                <a:gd name="T67" fmla="*/ 13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171">
                  <a:moveTo>
                    <a:pt x="151" y="131"/>
                  </a:moveTo>
                  <a:cubicBezTo>
                    <a:pt x="139" y="126"/>
                    <a:pt x="126" y="116"/>
                    <a:pt x="102" y="113"/>
                  </a:cubicBezTo>
                  <a:cubicBezTo>
                    <a:pt x="109" y="107"/>
                    <a:pt x="112" y="96"/>
                    <a:pt x="119" y="80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80"/>
                    <a:pt x="120" y="80"/>
                    <a:pt x="120" y="80"/>
                  </a:cubicBezTo>
                  <a:cubicBezTo>
                    <a:pt x="121" y="80"/>
                    <a:pt x="122" y="79"/>
                    <a:pt x="123" y="79"/>
                  </a:cubicBezTo>
                  <a:cubicBezTo>
                    <a:pt x="126" y="77"/>
                    <a:pt x="127" y="67"/>
                    <a:pt x="127" y="62"/>
                  </a:cubicBezTo>
                  <a:cubicBezTo>
                    <a:pt x="128" y="56"/>
                    <a:pt x="125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4"/>
                  </a:cubicBezTo>
                  <a:cubicBezTo>
                    <a:pt x="124" y="48"/>
                    <a:pt x="125" y="37"/>
                    <a:pt x="123" y="30"/>
                  </a:cubicBezTo>
                  <a:cubicBezTo>
                    <a:pt x="121" y="21"/>
                    <a:pt x="121" y="18"/>
                    <a:pt x="117" y="13"/>
                  </a:cubicBezTo>
                  <a:cubicBezTo>
                    <a:pt x="110" y="6"/>
                    <a:pt x="100" y="3"/>
                    <a:pt x="96" y="3"/>
                  </a:cubicBezTo>
                  <a:cubicBezTo>
                    <a:pt x="94" y="3"/>
                    <a:pt x="86" y="0"/>
                    <a:pt x="78" y="0"/>
                  </a:cubicBezTo>
                  <a:cubicBezTo>
                    <a:pt x="76" y="0"/>
                    <a:pt x="74" y="0"/>
                    <a:pt x="72" y="0"/>
                  </a:cubicBezTo>
                  <a:cubicBezTo>
                    <a:pt x="64" y="3"/>
                    <a:pt x="69" y="11"/>
                    <a:pt x="62" y="11"/>
                  </a:cubicBezTo>
                  <a:cubicBezTo>
                    <a:pt x="55" y="11"/>
                    <a:pt x="52" y="21"/>
                    <a:pt x="50" y="31"/>
                  </a:cubicBezTo>
                  <a:cubicBezTo>
                    <a:pt x="48" y="37"/>
                    <a:pt x="49" y="47"/>
                    <a:pt x="49" y="54"/>
                  </a:cubicBezTo>
                  <a:cubicBezTo>
                    <a:pt x="49" y="55"/>
                    <a:pt x="49" y="55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8" y="56"/>
                    <a:pt x="45" y="56"/>
                    <a:pt x="45" y="62"/>
                  </a:cubicBezTo>
                  <a:cubicBezTo>
                    <a:pt x="45" y="67"/>
                    <a:pt x="47" y="77"/>
                    <a:pt x="50" y="79"/>
                  </a:cubicBezTo>
                  <a:cubicBezTo>
                    <a:pt x="51" y="79"/>
                    <a:pt x="52" y="80"/>
                    <a:pt x="52" y="80"/>
                  </a:cubicBezTo>
                  <a:cubicBezTo>
                    <a:pt x="53" y="80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61" y="96"/>
                    <a:pt x="64" y="108"/>
                    <a:pt x="71" y="113"/>
                  </a:cubicBezTo>
                  <a:cubicBezTo>
                    <a:pt x="47" y="116"/>
                    <a:pt x="34" y="126"/>
                    <a:pt x="23" y="131"/>
                  </a:cubicBezTo>
                  <a:cubicBezTo>
                    <a:pt x="0" y="141"/>
                    <a:pt x="0" y="152"/>
                    <a:pt x="0" y="15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174" y="152"/>
                    <a:pt x="174" y="141"/>
                    <a:pt x="151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0" name="Picture Placeholder 20">
            <a:extLst>
              <a:ext uri="{FF2B5EF4-FFF2-40B4-BE49-F238E27FC236}">
                <a16:creationId xmlns:a16="http://schemas.microsoft.com/office/drawing/2014/main" id="{8FC3C580-14B4-97F3-7F6A-1824DC9156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8950" y="2286001"/>
            <a:ext cx="2220000" cy="2220000"/>
          </a:xfrm>
          <a:prstGeom prst="ellipse">
            <a:avLst/>
          </a:prstGeom>
          <a:ln w="12700" cap="rnd">
            <a:noFill/>
            <a:prstDash val="solid"/>
          </a:ln>
          <a:effectLst/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4BDA8262-6C08-E311-67F9-5517166E70B9}"/>
              </a:ext>
            </a:extLst>
          </p:cNvPr>
          <p:cNvSpPr/>
          <p:nvPr/>
        </p:nvSpPr>
        <p:spPr>
          <a:xfrm>
            <a:off x="8893352" y="3218040"/>
            <a:ext cx="527342" cy="527342"/>
          </a:xfrm>
          <a:prstGeom prst="ellipse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570">
            <a:extLst>
              <a:ext uri="{FF2B5EF4-FFF2-40B4-BE49-F238E27FC236}">
                <a16:creationId xmlns:a16="http://schemas.microsoft.com/office/drawing/2014/main" id="{7E294C95-22EA-383F-AF3A-EE2DFBB8651C}"/>
              </a:ext>
            </a:extLst>
          </p:cNvPr>
          <p:cNvSpPr/>
          <p:nvPr/>
        </p:nvSpPr>
        <p:spPr bwMode="auto">
          <a:xfrm rot="5400000">
            <a:off x="9009192" y="3321841"/>
            <a:ext cx="320862" cy="319349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Picture Placeholder 17" descr="D:\51PPT模板网\51pptmoban.com\图片.jpg">
            <a:extLst>
              <a:ext uri="{FF2B5EF4-FFF2-40B4-BE49-F238E27FC236}">
                <a16:creationId xmlns:a16="http://schemas.microsoft.com/office/drawing/2014/main" id="{06667C98-3093-0D31-3434-D724A50B13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9084" y="2371711"/>
            <a:ext cx="2220000" cy="2220000"/>
          </a:xfrm>
          <a:prstGeom prst="ellipse">
            <a:avLst/>
          </a:prstGeom>
          <a:ln w="12700" cap="rnd">
            <a:noFill/>
            <a:prstDash val="solid"/>
          </a:ln>
          <a:effectLst/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DFD8EBEC-A492-EB0D-C42D-A6309C37E3E7}"/>
              </a:ext>
            </a:extLst>
          </p:cNvPr>
          <p:cNvGrpSpPr/>
          <p:nvPr/>
        </p:nvGrpSpPr>
        <p:grpSpPr>
          <a:xfrm>
            <a:off x="2757340" y="3218040"/>
            <a:ext cx="527342" cy="527342"/>
            <a:chOff x="2757340" y="3218040"/>
            <a:chExt cx="527342" cy="52734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DB4EEAD-759E-CF49-FC50-7F08D63F9A4E}"/>
                </a:ext>
              </a:extLst>
            </p:cNvPr>
            <p:cNvSpPr/>
            <p:nvPr/>
          </p:nvSpPr>
          <p:spPr>
            <a:xfrm>
              <a:off x="2757340" y="3218040"/>
              <a:ext cx="527342" cy="527342"/>
            </a:xfrm>
            <a:prstGeom prst="ellipse">
              <a:avLst/>
            </a:prstGeom>
            <a:solidFill>
              <a:srgbClr val="FFC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632">
              <a:extLst>
                <a:ext uri="{FF2B5EF4-FFF2-40B4-BE49-F238E27FC236}">
                  <a16:creationId xmlns:a16="http://schemas.microsoft.com/office/drawing/2014/main" id="{FB09BCFF-6AB4-76A2-E63D-95CD9127D4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6386" y="3306890"/>
              <a:ext cx="349250" cy="349250"/>
            </a:xfrm>
            <a:custGeom>
              <a:avLst/>
              <a:gdLst>
                <a:gd name="T0" fmla="*/ 271 w 301"/>
                <a:gd name="T1" fmla="*/ 165 h 301"/>
                <a:gd name="T2" fmla="*/ 219 w 301"/>
                <a:gd name="T3" fmla="*/ 143 h 301"/>
                <a:gd name="T4" fmla="*/ 204 w 301"/>
                <a:gd name="T5" fmla="*/ 117 h 301"/>
                <a:gd name="T6" fmla="*/ 136 w 301"/>
                <a:gd name="T7" fmla="*/ 113 h 301"/>
                <a:gd name="T8" fmla="*/ 74 w 301"/>
                <a:gd name="T9" fmla="*/ 52 h 301"/>
                <a:gd name="T10" fmla="*/ 66 w 301"/>
                <a:gd name="T11" fmla="*/ 28 h 301"/>
                <a:gd name="T12" fmla="*/ 49 w 301"/>
                <a:gd name="T13" fmla="*/ 11 h 301"/>
                <a:gd name="T14" fmla="*/ 11 w 301"/>
                <a:gd name="T15" fmla="*/ 11 h 301"/>
                <a:gd name="T16" fmla="*/ 11 w 301"/>
                <a:gd name="T17" fmla="*/ 49 h 301"/>
                <a:gd name="T18" fmla="*/ 28 w 301"/>
                <a:gd name="T19" fmla="*/ 66 h 301"/>
                <a:gd name="T20" fmla="*/ 52 w 301"/>
                <a:gd name="T21" fmla="*/ 74 h 301"/>
                <a:gd name="T22" fmla="*/ 113 w 301"/>
                <a:gd name="T23" fmla="*/ 136 h 301"/>
                <a:gd name="T24" fmla="*/ 117 w 301"/>
                <a:gd name="T25" fmla="*/ 204 h 301"/>
                <a:gd name="T26" fmla="*/ 143 w 301"/>
                <a:gd name="T27" fmla="*/ 219 h 301"/>
                <a:gd name="T28" fmla="*/ 165 w 301"/>
                <a:gd name="T29" fmla="*/ 271 h 301"/>
                <a:gd name="T30" fmla="*/ 265 w 301"/>
                <a:gd name="T31" fmla="*/ 265 h 301"/>
                <a:gd name="T32" fmla="*/ 271 w 301"/>
                <a:gd name="T33" fmla="*/ 165 h 301"/>
                <a:gd name="T34" fmla="*/ 181 w 301"/>
                <a:gd name="T35" fmla="*/ 181 h 301"/>
                <a:gd name="T36" fmla="*/ 148 w 301"/>
                <a:gd name="T37" fmla="*/ 181 h 301"/>
                <a:gd name="T38" fmla="*/ 141 w 301"/>
                <a:gd name="T39" fmla="*/ 164 h 301"/>
                <a:gd name="T40" fmla="*/ 148 w 301"/>
                <a:gd name="T41" fmla="*/ 148 h 301"/>
                <a:gd name="T42" fmla="*/ 164 w 301"/>
                <a:gd name="T43" fmla="*/ 141 h 301"/>
                <a:gd name="T44" fmla="*/ 181 w 301"/>
                <a:gd name="T45" fmla="*/ 148 h 301"/>
                <a:gd name="T46" fmla="*/ 181 w 301"/>
                <a:gd name="T47" fmla="*/ 18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1" h="301">
                  <a:moveTo>
                    <a:pt x="271" y="165"/>
                  </a:moveTo>
                  <a:cubicBezTo>
                    <a:pt x="257" y="151"/>
                    <a:pt x="238" y="143"/>
                    <a:pt x="219" y="143"/>
                  </a:cubicBezTo>
                  <a:cubicBezTo>
                    <a:pt x="216" y="134"/>
                    <a:pt x="211" y="125"/>
                    <a:pt x="204" y="117"/>
                  </a:cubicBezTo>
                  <a:cubicBezTo>
                    <a:pt x="184" y="97"/>
                    <a:pt x="158" y="98"/>
                    <a:pt x="136" y="113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43"/>
                    <a:pt x="73" y="34"/>
                    <a:pt x="66" y="2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39" y="0"/>
                    <a:pt x="21" y="0"/>
                    <a:pt x="11" y="11"/>
                  </a:cubicBezTo>
                  <a:cubicBezTo>
                    <a:pt x="0" y="21"/>
                    <a:pt x="0" y="39"/>
                    <a:pt x="11" y="4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4" y="73"/>
                    <a:pt x="43" y="75"/>
                    <a:pt x="52" y="74"/>
                  </a:cubicBezTo>
                  <a:cubicBezTo>
                    <a:pt x="113" y="136"/>
                    <a:pt x="113" y="136"/>
                    <a:pt x="113" y="136"/>
                  </a:cubicBezTo>
                  <a:cubicBezTo>
                    <a:pt x="98" y="158"/>
                    <a:pt x="97" y="184"/>
                    <a:pt x="117" y="204"/>
                  </a:cubicBezTo>
                  <a:cubicBezTo>
                    <a:pt x="125" y="211"/>
                    <a:pt x="134" y="216"/>
                    <a:pt x="143" y="219"/>
                  </a:cubicBezTo>
                  <a:cubicBezTo>
                    <a:pt x="143" y="238"/>
                    <a:pt x="151" y="257"/>
                    <a:pt x="165" y="271"/>
                  </a:cubicBezTo>
                  <a:cubicBezTo>
                    <a:pt x="194" y="301"/>
                    <a:pt x="236" y="294"/>
                    <a:pt x="265" y="265"/>
                  </a:cubicBezTo>
                  <a:cubicBezTo>
                    <a:pt x="294" y="236"/>
                    <a:pt x="301" y="194"/>
                    <a:pt x="271" y="165"/>
                  </a:cubicBezTo>
                  <a:close/>
                  <a:moveTo>
                    <a:pt x="181" y="181"/>
                  </a:moveTo>
                  <a:cubicBezTo>
                    <a:pt x="172" y="190"/>
                    <a:pt x="157" y="190"/>
                    <a:pt x="148" y="181"/>
                  </a:cubicBezTo>
                  <a:cubicBezTo>
                    <a:pt x="143" y="176"/>
                    <a:pt x="141" y="170"/>
                    <a:pt x="141" y="164"/>
                  </a:cubicBezTo>
                  <a:cubicBezTo>
                    <a:pt x="141" y="158"/>
                    <a:pt x="144" y="152"/>
                    <a:pt x="148" y="148"/>
                  </a:cubicBezTo>
                  <a:cubicBezTo>
                    <a:pt x="152" y="144"/>
                    <a:pt x="158" y="141"/>
                    <a:pt x="164" y="141"/>
                  </a:cubicBezTo>
                  <a:cubicBezTo>
                    <a:pt x="170" y="141"/>
                    <a:pt x="176" y="143"/>
                    <a:pt x="181" y="148"/>
                  </a:cubicBezTo>
                  <a:cubicBezTo>
                    <a:pt x="190" y="157"/>
                    <a:pt x="190" y="172"/>
                    <a:pt x="181" y="1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E895CB0-F065-EA8A-64A1-C5922472BBF9}"/>
              </a:ext>
            </a:extLst>
          </p:cNvPr>
          <p:cNvGrpSpPr/>
          <p:nvPr/>
        </p:nvGrpSpPr>
        <p:grpSpPr>
          <a:xfrm>
            <a:off x="4966826" y="3352367"/>
            <a:ext cx="2235567" cy="1265241"/>
            <a:chOff x="649026" y="1906534"/>
            <a:chExt cx="2235567" cy="126524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9175458-8D43-B69B-257E-BE112296AC23}"/>
                </a:ext>
              </a:extLst>
            </p:cNvPr>
            <p:cNvSpPr txBox="1"/>
            <p:nvPr/>
          </p:nvSpPr>
          <p:spPr>
            <a:xfrm>
              <a:off x="786398" y="2408489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D5AD686-0A71-E93F-2317-0FF332648A4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D078FF3-3AB1-4079-9839-0F64CD62B93E}"/>
              </a:ext>
            </a:extLst>
          </p:cNvPr>
          <p:cNvGrpSpPr/>
          <p:nvPr/>
        </p:nvGrpSpPr>
        <p:grpSpPr>
          <a:xfrm>
            <a:off x="9420695" y="2895088"/>
            <a:ext cx="2235567" cy="1047355"/>
            <a:chOff x="283599" y="1906534"/>
            <a:chExt cx="2235567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0909734-C05A-6BF9-D2BC-FA7CB13A48EE}"/>
                </a:ext>
              </a:extLst>
            </p:cNvPr>
            <p:cNvSpPr txBox="1"/>
            <p:nvPr/>
          </p:nvSpPr>
          <p:spPr>
            <a:xfrm>
              <a:off x="283599" y="2190603"/>
              <a:ext cx="200454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52B2269-3A89-616E-984A-451263BA505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DFE12AE-C5A6-6829-7B8E-015A0F78F722}"/>
              </a:ext>
            </a:extLst>
          </p:cNvPr>
          <p:cNvGrpSpPr/>
          <p:nvPr/>
        </p:nvGrpSpPr>
        <p:grpSpPr>
          <a:xfrm>
            <a:off x="533609" y="2885400"/>
            <a:ext cx="2235567" cy="1047355"/>
            <a:chOff x="1032570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D48433-5579-5182-FFB7-BD78AD20ECF6}"/>
                </a:ext>
              </a:extLst>
            </p:cNvPr>
            <p:cNvSpPr txBox="1"/>
            <p:nvPr/>
          </p:nvSpPr>
          <p:spPr>
            <a:xfrm>
              <a:off x="1233090" y="2190603"/>
              <a:ext cx="201693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B29DC34-8C56-7B01-4947-0E956869F72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645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D458CE-BBF5-FD3E-63F7-E10BBAD5A634}"/>
              </a:ext>
            </a:extLst>
          </p:cNvPr>
          <p:cNvSpPr/>
          <p:nvPr/>
        </p:nvSpPr>
        <p:spPr>
          <a:xfrm>
            <a:off x="0" y="4864726"/>
            <a:ext cx="12192000" cy="1993274"/>
          </a:xfrm>
          <a:prstGeom prst="rect">
            <a:avLst/>
          </a:prstGeom>
          <a:gradFill>
            <a:gsLst>
              <a:gs pos="0">
                <a:srgbClr val="455A64">
                  <a:alpha val="45000"/>
                </a:srgbClr>
              </a:gs>
              <a:gs pos="100000">
                <a:srgbClr val="EFF1F1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3CD2A75-3420-1069-4E97-EF83ABC66A8B}"/>
              </a:ext>
            </a:extLst>
          </p:cNvPr>
          <p:cNvGrpSpPr/>
          <p:nvPr/>
        </p:nvGrpSpPr>
        <p:grpSpPr>
          <a:xfrm>
            <a:off x="6562534" y="3121886"/>
            <a:ext cx="5438895" cy="2739477"/>
            <a:chOff x="6499225" y="3549922"/>
            <a:chExt cx="5438895" cy="2739477"/>
          </a:xfrm>
        </p:grpSpPr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5F124C8C-F236-6397-C12B-35071B36B4BA}"/>
                </a:ext>
              </a:extLst>
            </p:cNvPr>
            <p:cNvGrpSpPr/>
            <p:nvPr/>
          </p:nvGrpSpPr>
          <p:grpSpPr>
            <a:xfrm>
              <a:off x="6589505" y="4527099"/>
              <a:ext cx="5346388" cy="1762300"/>
              <a:chOff x="4182046" y="4380071"/>
              <a:chExt cx="6069425" cy="2000631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02FC754D-A226-4CE6-54AB-315AFD83B6FA}"/>
                  </a:ext>
                </a:extLst>
              </p:cNvPr>
              <p:cNvSpPr/>
              <p:nvPr/>
            </p:nvSpPr>
            <p:spPr>
              <a:xfrm>
                <a:off x="8091011" y="5373624"/>
                <a:ext cx="2147792" cy="417194"/>
              </a:xfrm>
              <a:custGeom>
                <a:avLst/>
                <a:gdLst>
                  <a:gd name="connsiteX0" fmla="*/ 0 w 2147792"/>
                  <a:gd name="connsiteY0" fmla="*/ 232505 h 417194"/>
                  <a:gd name="connsiteX1" fmla="*/ 945928 w 2147792"/>
                  <a:gd name="connsiteY1" fmla="*/ 0 h 417194"/>
                  <a:gd name="connsiteX2" fmla="*/ 2147792 w 2147792"/>
                  <a:gd name="connsiteY2" fmla="*/ 167449 h 417194"/>
                  <a:gd name="connsiteX3" fmla="*/ 1161002 w 2147792"/>
                  <a:gd name="connsiteY3" fmla="*/ 417195 h 417194"/>
                  <a:gd name="connsiteX4" fmla="*/ 0 w 2147792"/>
                  <a:gd name="connsiteY4" fmla="*/ 232505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7792" h="417194">
                    <a:moveTo>
                      <a:pt x="0" y="232505"/>
                    </a:moveTo>
                    <a:lnTo>
                      <a:pt x="945928" y="0"/>
                    </a:lnTo>
                    <a:lnTo>
                      <a:pt x="2147792" y="167449"/>
                    </a:lnTo>
                    <a:lnTo>
                      <a:pt x="1161002" y="417195"/>
                    </a:lnTo>
                    <a:lnTo>
                      <a:pt x="0" y="2325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139EDD67-03C9-1FAC-5EF8-11E21F3E2399}"/>
                  </a:ext>
                </a:extLst>
              </p:cNvPr>
              <p:cNvSpPr/>
              <p:nvPr/>
            </p:nvSpPr>
            <p:spPr>
              <a:xfrm>
                <a:off x="8091011" y="5372576"/>
                <a:ext cx="2160460" cy="419576"/>
              </a:xfrm>
              <a:custGeom>
                <a:avLst/>
                <a:gdLst>
                  <a:gd name="connsiteX0" fmla="*/ 0 w 2160460"/>
                  <a:gd name="connsiteY0" fmla="*/ 233553 h 419576"/>
                  <a:gd name="connsiteX1" fmla="*/ 945642 w 2160460"/>
                  <a:gd name="connsiteY1" fmla="*/ 0 h 419576"/>
                  <a:gd name="connsiteX2" fmla="*/ 2148364 w 2160460"/>
                  <a:gd name="connsiteY2" fmla="*/ 166211 h 419576"/>
                  <a:gd name="connsiteX3" fmla="*/ 2160461 w 2160460"/>
                  <a:gd name="connsiteY3" fmla="*/ 167831 h 419576"/>
                  <a:gd name="connsiteX4" fmla="*/ 2148364 w 2160460"/>
                  <a:gd name="connsiteY4" fmla="*/ 170974 h 419576"/>
                  <a:gd name="connsiteX5" fmla="*/ 1161002 w 2160460"/>
                  <a:gd name="connsiteY5" fmla="*/ 419576 h 419576"/>
                  <a:gd name="connsiteX6" fmla="*/ 0 w 2160460"/>
                  <a:gd name="connsiteY6" fmla="*/ 233553 h 419576"/>
                  <a:gd name="connsiteX7" fmla="*/ 0 w 2160460"/>
                  <a:gd name="connsiteY7" fmla="*/ 233553 h 419576"/>
                  <a:gd name="connsiteX8" fmla="*/ 1160716 w 2160460"/>
                  <a:gd name="connsiteY8" fmla="*/ 417005 h 419576"/>
                  <a:gd name="connsiteX9" fmla="*/ 2147221 w 2160460"/>
                  <a:gd name="connsiteY9" fmla="*/ 166211 h 419576"/>
                  <a:gd name="connsiteX10" fmla="*/ 2147221 w 2160460"/>
                  <a:gd name="connsiteY10" fmla="*/ 170879 h 419576"/>
                  <a:gd name="connsiteX11" fmla="*/ 946213 w 2160460"/>
                  <a:gd name="connsiteY11" fmla="*/ 2096 h 419576"/>
                  <a:gd name="connsiteX12" fmla="*/ 0 w 2160460"/>
                  <a:gd name="connsiteY12" fmla="*/ 233553 h 41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60" h="419576">
                    <a:moveTo>
                      <a:pt x="0" y="233553"/>
                    </a:moveTo>
                    <a:lnTo>
                      <a:pt x="945642" y="0"/>
                    </a:lnTo>
                    <a:cubicBezTo>
                      <a:pt x="945642" y="0"/>
                      <a:pt x="2148364" y="166307"/>
                      <a:pt x="2148364" y="166211"/>
                    </a:cubicBezTo>
                    <a:lnTo>
                      <a:pt x="2160461" y="167831"/>
                    </a:lnTo>
                    <a:lnTo>
                      <a:pt x="2148364" y="170974"/>
                    </a:lnTo>
                    <a:lnTo>
                      <a:pt x="1161002" y="419576"/>
                    </a:lnTo>
                    <a:cubicBezTo>
                      <a:pt x="1161002" y="419576"/>
                      <a:pt x="381" y="233458"/>
                      <a:pt x="0" y="233553"/>
                    </a:cubicBezTo>
                    <a:close/>
                    <a:moveTo>
                      <a:pt x="0" y="233553"/>
                    </a:moveTo>
                    <a:cubicBezTo>
                      <a:pt x="0" y="233553"/>
                      <a:pt x="1162812" y="417100"/>
                      <a:pt x="1160716" y="417005"/>
                    </a:cubicBezTo>
                    <a:lnTo>
                      <a:pt x="2147221" y="166211"/>
                    </a:lnTo>
                    <a:lnTo>
                      <a:pt x="2147221" y="170879"/>
                    </a:lnTo>
                    <a:cubicBezTo>
                      <a:pt x="2147221" y="170879"/>
                      <a:pt x="944403" y="2000"/>
                      <a:pt x="946213" y="2096"/>
                    </a:cubicBezTo>
                    <a:lnTo>
                      <a:pt x="0" y="23355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80B598EC-0FE4-F79B-3F8A-B81087682CB9}"/>
                  </a:ext>
                </a:extLst>
              </p:cNvPr>
              <p:cNvSpPr/>
              <p:nvPr/>
            </p:nvSpPr>
            <p:spPr>
              <a:xfrm>
                <a:off x="9214389" y="5539549"/>
                <a:ext cx="738377" cy="186499"/>
              </a:xfrm>
              <a:custGeom>
                <a:avLst/>
                <a:gdLst>
                  <a:gd name="connsiteX0" fmla="*/ 0 w 738377"/>
                  <a:gd name="connsiteY0" fmla="*/ 186500 h 186499"/>
                  <a:gd name="connsiteX1" fmla="*/ 178403 w 738377"/>
                  <a:gd name="connsiteY1" fmla="*/ 135446 h 186499"/>
                  <a:gd name="connsiteX2" fmla="*/ 361093 w 738377"/>
                  <a:gd name="connsiteY2" fmla="*/ 87821 h 186499"/>
                  <a:gd name="connsiteX3" fmla="*/ 547592 w 738377"/>
                  <a:gd name="connsiteY3" fmla="*/ 42386 h 186499"/>
                  <a:gd name="connsiteX4" fmla="*/ 642080 w 738377"/>
                  <a:gd name="connsiteY4" fmla="*/ 20574 h 186499"/>
                  <a:gd name="connsiteX5" fmla="*/ 738378 w 738377"/>
                  <a:gd name="connsiteY5" fmla="*/ 0 h 186499"/>
                  <a:gd name="connsiteX6" fmla="*/ 650081 w 738377"/>
                  <a:gd name="connsiteY6" fmla="*/ 26099 h 186499"/>
                  <a:gd name="connsiteX7" fmla="*/ 560070 w 738377"/>
                  <a:gd name="connsiteY7" fmla="*/ 50959 h 186499"/>
                  <a:gd name="connsiteX8" fmla="*/ 377380 w 738377"/>
                  <a:gd name="connsiteY8" fmla="*/ 98584 h 186499"/>
                  <a:gd name="connsiteX9" fmla="*/ 190881 w 738377"/>
                  <a:gd name="connsiteY9" fmla="*/ 144018 h 186499"/>
                  <a:gd name="connsiteX10" fmla="*/ 0 w 738377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7" h="186499">
                    <a:moveTo>
                      <a:pt x="0" y="186500"/>
                    </a:moveTo>
                    <a:cubicBezTo>
                      <a:pt x="58198" y="168593"/>
                      <a:pt x="118205" y="151924"/>
                      <a:pt x="178403" y="135446"/>
                    </a:cubicBezTo>
                    <a:cubicBezTo>
                      <a:pt x="238601" y="118967"/>
                      <a:pt x="299751" y="103156"/>
                      <a:pt x="361093" y="87821"/>
                    </a:cubicBezTo>
                    <a:cubicBezTo>
                      <a:pt x="422434" y="72485"/>
                      <a:pt x="484918" y="56960"/>
                      <a:pt x="547592" y="42386"/>
                    </a:cubicBezTo>
                    <a:lnTo>
                      <a:pt x="642080" y="20574"/>
                    </a:lnTo>
                    <a:cubicBezTo>
                      <a:pt x="674275" y="13716"/>
                      <a:pt x="705802" y="6477"/>
                      <a:pt x="738378" y="0"/>
                    </a:cubicBezTo>
                    <a:cubicBezTo>
                      <a:pt x="709803" y="9049"/>
                      <a:pt x="679513" y="17336"/>
                      <a:pt x="650081" y="26099"/>
                    </a:cubicBezTo>
                    <a:lnTo>
                      <a:pt x="560070" y="50959"/>
                    </a:lnTo>
                    <a:cubicBezTo>
                      <a:pt x="500063" y="67628"/>
                      <a:pt x="438721" y="83344"/>
                      <a:pt x="377380" y="98584"/>
                    </a:cubicBezTo>
                    <a:cubicBezTo>
                      <a:pt x="316039" y="113824"/>
                      <a:pt x="253555" y="129445"/>
                      <a:pt x="190881" y="144018"/>
                    </a:cubicBezTo>
                    <a:cubicBezTo>
                      <a:pt x="128206" y="158591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9CBFF95-3F8F-76A1-8DED-2D15039E927D}"/>
                  </a:ext>
                </a:extLst>
              </p:cNvPr>
              <p:cNvSpPr/>
              <p:nvPr/>
            </p:nvSpPr>
            <p:spPr>
              <a:xfrm>
                <a:off x="9370694" y="5520308"/>
                <a:ext cx="440055" cy="111156"/>
              </a:xfrm>
              <a:custGeom>
                <a:avLst/>
                <a:gdLst>
                  <a:gd name="connsiteX0" fmla="*/ 0 w 440055"/>
                  <a:gd name="connsiteY0" fmla="*/ 111157 h 111156"/>
                  <a:gd name="connsiteX1" fmla="*/ 211646 w 440055"/>
                  <a:gd name="connsiteY1" fmla="*/ 50006 h 111156"/>
                  <a:gd name="connsiteX2" fmla="*/ 440055 w 440055"/>
                  <a:gd name="connsiteY2" fmla="*/ 0 h 111156"/>
                  <a:gd name="connsiteX3" fmla="*/ 228410 w 440055"/>
                  <a:gd name="connsiteY3" fmla="*/ 61151 h 111156"/>
                  <a:gd name="connsiteX4" fmla="*/ 0 w 440055"/>
                  <a:gd name="connsiteY4" fmla="*/ 111157 h 11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5" h="111156">
                    <a:moveTo>
                      <a:pt x="0" y="111157"/>
                    </a:moveTo>
                    <a:cubicBezTo>
                      <a:pt x="66675" y="88297"/>
                      <a:pt x="138684" y="68675"/>
                      <a:pt x="211646" y="50006"/>
                    </a:cubicBezTo>
                    <a:cubicBezTo>
                      <a:pt x="284607" y="31337"/>
                      <a:pt x="359855" y="13716"/>
                      <a:pt x="440055" y="0"/>
                    </a:cubicBezTo>
                    <a:cubicBezTo>
                      <a:pt x="373380" y="22955"/>
                      <a:pt x="301466" y="42481"/>
                      <a:pt x="228410" y="61151"/>
                    </a:cubicBezTo>
                    <a:cubicBezTo>
                      <a:pt x="155353" y="79820"/>
                      <a:pt x="79724" y="97060"/>
                      <a:pt x="0" y="111157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DAE6790-C1EF-3412-FD0C-14D85D0613BB}"/>
                  </a:ext>
                </a:extLst>
              </p:cNvPr>
              <p:cNvSpPr/>
              <p:nvPr/>
            </p:nvSpPr>
            <p:spPr>
              <a:xfrm>
                <a:off x="8929401" y="5501735"/>
                <a:ext cx="738378" cy="186499"/>
              </a:xfrm>
              <a:custGeom>
                <a:avLst/>
                <a:gdLst>
                  <a:gd name="connsiteX0" fmla="*/ 0 w 738378"/>
                  <a:gd name="connsiteY0" fmla="*/ 186500 h 186499"/>
                  <a:gd name="connsiteX1" fmla="*/ 178404 w 738378"/>
                  <a:gd name="connsiteY1" fmla="*/ 135446 h 186499"/>
                  <a:gd name="connsiteX2" fmla="*/ 361093 w 738378"/>
                  <a:gd name="connsiteY2" fmla="*/ 87821 h 186499"/>
                  <a:gd name="connsiteX3" fmla="*/ 547497 w 738378"/>
                  <a:gd name="connsiteY3" fmla="*/ 42386 h 186499"/>
                  <a:gd name="connsiteX4" fmla="*/ 642081 w 738378"/>
                  <a:gd name="connsiteY4" fmla="*/ 20669 h 186499"/>
                  <a:gd name="connsiteX5" fmla="*/ 738378 w 738378"/>
                  <a:gd name="connsiteY5" fmla="*/ 0 h 186499"/>
                  <a:gd name="connsiteX6" fmla="*/ 650081 w 738378"/>
                  <a:gd name="connsiteY6" fmla="*/ 26099 h 186499"/>
                  <a:gd name="connsiteX7" fmla="*/ 560070 w 738378"/>
                  <a:gd name="connsiteY7" fmla="*/ 51054 h 186499"/>
                  <a:gd name="connsiteX8" fmla="*/ 377381 w 738378"/>
                  <a:gd name="connsiteY8" fmla="*/ 98679 h 186499"/>
                  <a:gd name="connsiteX9" fmla="*/ 190881 w 738378"/>
                  <a:gd name="connsiteY9" fmla="*/ 144113 h 186499"/>
                  <a:gd name="connsiteX10" fmla="*/ 0 w 738378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8" h="186499">
                    <a:moveTo>
                      <a:pt x="0" y="186500"/>
                    </a:moveTo>
                    <a:cubicBezTo>
                      <a:pt x="58198" y="168593"/>
                      <a:pt x="118206" y="151924"/>
                      <a:pt x="178404" y="135446"/>
                    </a:cubicBezTo>
                    <a:cubicBezTo>
                      <a:pt x="238602" y="118967"/>
                      <a:pt x="299752" y="103156"/>
                      <a:pt x="361093" y="87821"/>
                    </a:cubicBezTo>
                    <a:cubicBezTo>
                      <a:pt x="422434" y="72485"/>
                      <a:pt x="484918" y="56960"/>
                      <a:pt x="547497" y="42386"/>
                    </a:cubicBezTo>
                    <a:lnTo>
                      <a:pt x="642081" y="20669"/>
                    </a:lnTo>
                    <a:cubicBezTo>
                      <a:pt x="674180" y="13811"/>
                      <a:pt x="705803" y="6572"/>
                      <a:pt x="738378" y="0"/>
                    </a:cubicBezTo>
                    <a:cubicBezTo>
                      <a:pt x="709803" y="9049"/>
                      <a:pt x="679514" y="17431"/>
                      <a:pt x="650081" y="26099"/>
                    </a:cubicBezTo>
                    <a:lnTo>
                      <a:pt x="560070" y="51054"/>
                    </a:lnTo>
                    <a:cubicBezTo>
                      <a:pt x="499968" y="67628"/>
                      <a:pt x="438722" y="83344"/>
                      <a:pt x="377381" y="98679"/>
                    </a:cubicBezTo>
                    <a:cubicBezTo>
                      <a:pt x="316040" y="114014"/>
                      <a:pt x="253556" y="129540"/>
                      <a:pt x="190881" y="144113"/>
                    </a:cubicBezTo>
                    <a:cubicBezTo>
                      <a:pt x="128207" y="158687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BDC30E50-6BA6-9D74-6FCD-55B1B9DE98B8}"/>
                  </a:ext>
                </a:extLst>
              </p:cNvPr>
              <p:cNvSpPr/>
              <p:nvPr/>
            </p:nvSpPr>
            <p:spPr>
              <a:xfrm>
                <a:off x="8893016" y="5482304"/>
                <a:ext cx="631888" cy="160115"/>
              </a:xfrm>
              <a:custGeom>
                <a:avLst/>
                <a:gdLst>
                  <a:gd name="connsiteX0" fmla="*/ 0 w 631888"/>
                  <a:gd name="connsiteY0" fmla="*/ 160115 h 160115"/>
                  <a:gd name="connsiteX1" fmla="*/ 308038 w 631888"/>
                  <a:gd name="connsiteY1" fmla="*/ 74390 h 160115"/>
                  <a:gd name="connsiteX2" fmla="*/ 631888 w 631888"/>
                  <a:gd name="connsiteY2" fmla="*/ 0 h 160115"/>
                  <a:gd name="connsiteX3" fmla="*/ 323945 w 631888"/>
                  <a:gd name="connsiteY3" fmla="*/ 85725 h 160115"/>
                  <a:gd name="connsiteX4" fmla="*/ 0 w 631888"/>
                  <a:gd name="connsiteY4" fmla="*/ 160115 h 16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888" h="160115">
                    <a:moveTo>
                      <a:pt x="0" y="160115"/>
                    </a:moveTo>
                    <a:cubicBezTo>
                      <a:pt x="98964" y="129064"/>
                      <a:pt x="202882" y="101441"/>
                      <a:pt x="308038" y="74390"/>
                    </a:cubicBezTo>
                    <a:cubicBezTo>
                      <a:pt x="413195" y="47339"/>
                      <a:pt x="520446" y="22193"/>
                      <a:pt x="631888" y="0"/>
                    </a:cubicBezTo>
                    <a:cubicBezTo>
                      <a:pt x="532923" y="31051"/>
                      <a:pt x="429006" y="58674"/>
                      <a:pt x="323945" y="85725"/>
                    </a:cubicBezTo>
                    <a:cubicBezTo>
                      <a:pt x="218884" y="112776"/>
                      <a:pt x="111823" y="137922"/>
                      <a:pt x="0" y="160115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14969A6-A19D-2310-9605-F8E953FEE656}"/>
                  </a:ext>
                </a:extLst>
              </p:cNvPr>
              <p:cNvSpPr/>
              <p:nvPr/>
            </p:nvSpPr>
            <p:spPr>
              <a:xfrm>
                <a:off x="9016650" y="5463540"/>
                <a:ext cx="366141" cy="92678"/>
              </a:xfrm>
              <a:custGeom>
                <a:avLst/>
                <a:gdLst>
                  <a:gd name="connsiteX0" fmla="*/ 0 w 366141"/>
                  <a:gd name="connsiteY0" fmla="*/ 92678 h 92678"/>
                  <a:gd name="connsiteX1" fmla="*/ 174974 w 366141"/>
                  <a:gd name="connsiteY1" fmla="*/ 40767 h 92678"/>
                  <a:gd name="connsiteX2" fmla="*/ 366141 w 366141"/>
                  <a:gd name="connsiteY2" fmla="*/ 0 h 92678"/>
                  <a:gd name="connsiteX3" fmla="*/ 191262 w 366141"/>
                  <a:gd name="connsiteY3" fmla="*/ 51911 h 92678"/>
                  <a:gd name="connsiteX4" fmla="*/ 0 w 366141"/>
                  <a:gd name="connsiteY4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141" h="92678">
                    <a:moveTo>
                      <a:pt x="0" y="92678"/>
                    </a:moveTo>
                    <a:cubicBezTo>
                      <a:pt x="54578" y="72866"/>
                      <a:pt x="114300" y="56388"/>
                      <a:pt x="174974" y="40767"/>
                    </a:cubicBezTo>
                    <a:cubicBezTo>
                      <a:pt x="235648" y="25146"/>
                      <a:pt x="298799" y="11049"/>
                      <a:pt x="366141" y="0"/>
                    </a:cubicBezTo>
                    <a:cubicBezTo>
                      <a:pt x="311563" y="19907"/>
                      <a:pt x="251841" y="36290"/>
                      <a:pt x="191262" y="51911"/>
                    </a:cubicBezTo>
                    <a:cubicBezTo>
                      <a:pt x="130683" y="67532"/>
                      <a:pt x="67437" y="81629"/>
                      <a:pt x="0" y="92678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1C59DCA7-3F24-FC31-177A-69681A04F1E6}"/>
                  </a:ext>
                </a:extLst>
              </p:cNvPr>
              <p:cNvSpPr/>
              <p:nvPr/>
            </p:nvSpPr>
            <p:spPr>
              <a:xfrm>
                <a:off x="4182046" y="4381309"/>
                <a:ext cx="2579084" cy="627411"/>
              </a:xfrm>
              <a:custGeom>
                <a:avLst/>
                <a:gdLst>
                  <a:gd name="connsiteX0" fmla="*/ 0 w 2579084"/>
                  <a:gd name="connsiteY0" fmla="*/ 248412 h 627411"/>
                  <a:gd name="connsiteX1" fmla="*/ 1312545 w 2579084"/>
                  <a:gd name="connsiteY1" fmla="*/ 0 h 627411"/>
                  <a:gd name="connsiteX2" fmla="*/ 2579084 w 2579084"/>
                  <a:gd name="connsiteY2" fmla="*/ 370046 h 627411"/>
                  <a:gd name="connsiteX3" fmla="*/ 1273112 w 2579084"/>
                  <a:gd name="connsiteY3" fmla="*/ 627412 h 627411"/>
                  <a:gd name="connsiteX4" fmla="*/ 0 w 2579084"/>
                  <a:gd name="connsiteY4" fmla="*/ 248412 h 62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9084" h="627411">
                    <a:moveTo>
                      <a:pt x="0" y="248412"/>
                    </a:moveTo>
                    <a:lnTo>
                      <a:pt x="1312545" y="0"/>
                    </a:lnTo>
                    <a:lnTo>
                      <a:pt x="2579084" y="370046"/>
                    </a:lnTo>
                    <a:lnTo>
                      <a:pt x="1273112" y="627412"/>
                    </a:lnTo>
                    <a:lnTo>
                      <a:pt x="0" y="2484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91DF2515-88FC-6969-B037-7B4E1F92BDEB}"/>
                  </a:ext>
                </a:extLst>
              </p:cNvPr>
              <p:cNvSpPr/>
              <p:nvPr/>
            </p:nvSpPr>
            <p:spPr>
              <a:xfrm>
                <a:off x="4182046" y="4380071"/>
                <a:ext cx="2588990" cy="630078"/>
              </a:xfrm>
              <a:custGeom>
                <a:avLst/>
                <a:gdLst>
                  <a:gd name="connsiteX0" fmla="*/ 0 w 2588990"/>
                  <a:gd name="connsiteY0" fmla="*/ 249650 h 630078"/>
                  <a:gd name="connsiteX1" fmla="*/ 1312640 w 2588990"/>
                  <a:gd name="connsiteY1" fmla="*/ 0 h 630078"/>
                  <a:gd name="connsiteX2" fmla="*/ 2579465 w 2588990"/>
                  <a:gd name="connsiteY2" fmla="*/ 368998 h 630078"/>
                  <a:gd name="connsiteX3" fmla="*/ 2588990 w 2588990"/>
                  <a:gd name="connsiteY3" fmla="*/ 371761 h 630078"/>
                  <a:gd name="connsiteX4" fmla="*/ 2579465 w 2588990"/>
                  <a:gd name="connsiteY4" fmla="*/ 373666 h 630078"/>
                  <a:gd name="connsiteX5" fmla="*/ 1273112 w 2588990"/>
                  <a:gd name="connsiteY5" fmla="*/ 630079 h 630078"/>
                  <a:gd name="connsiteX6" fmla="*/ 0 w 2588990"/>
                  <a:gd name="connsiteY6" fmla="*/ 249936 h 630078"/>
                  <a:gd name="connsiteX7" fmla="*/ 0 w 2588990"/>
                  <a:gd name="connsiteY7" fmla="*/ 249650 h 630078"/>
                  <a:gd name="connsiteX8" fmla="*/ 1273493 w 2588990"/>
                  <a:gd name="connsiteY8" fmla="*/ 627412 h 630078"/>
                  <a:gd name="connsiteX9" fmla="*/ 2578418 w 2588990"/>
                  <a:gd name="connsiteY9" fmla="*/ 368998 h 630078"/>
                  <a:gd name="connsiteX10" fmla="*/ 2578418 w 2588990"/>
                  <a:gd name="connsiteY10" fmla="*/ 373571 h 630078"/>
                  <a:gd name="connsiteX11" fmla="*/ 1312259 w 2588990"/>
                  <a:gd name="connsiteY11" fmla="*/ 2096 h 630078"/>
                  <a:gd name="connsiteX12" fmla="*/ 0 w 2588990"/>
                  <a:gd name="connsiteY12" fmla="*/ 249746 h 63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88990" h="630078">
                    <a:moveTo>
                      <a:pt x="0" y="249650"/>
                    </a:moveTo>
                    <a:lnTo>
                      <a:pt x="1312640" y="0"/>
                    </a:lnTo>
                    <a:cubicBezTo>
                      <a:pt x="1312640" y="0"/>
                      <a:pt x="2579465" y="369094"/>
                      <a:pt x="2579465" y="368998"/>
                    </a:cubicBezTo>
                    <a:lnTo>
                      <a:pt x="2588990" y="371761"/>
                    </a:lnTo>
                    <a:lnTo>
                      <a:pt x="2579465" y="373666"/>
                    </a:lnTo>
                    <a:lnTo>
                      <a:pt x="1273112" y="630079"/>
                    </a:lnTo>
                    <a:cubicBezTo>
                      <a:pt x="1272635" y="630079"/>
                      <a:pt x="381" y="249936"/>
                      <a:pt x="0" y="249936"/>
                    </a:cubicBezTo>
                    <a:close/>
                    <a:moveTo>
                      <a:pt x="0" y="249650"/>
                    </a:moveTo>
                    <a:lnTo>
                      <a:pt x="1273493" y="627412"/>
                    </a:lnTo>
                    <a:cubicBezTo>
                      <a:pt x="1270349" y="628079"/>
                      <a:pt x="2579465" y="368713"/>
                      <a:pt x="2578418" y="368998"/>
                    </a:cubicBezTo>
                    <a:lnTo>
                      <a:pt x="2578418" y="373571"/>
                    </a:lnTo>
                    <a:lnTo>
                      <a:pt x="1312259" y="2096"/>
                    </a:lnTo>
                    <a:cubicBezTo>
                      <a:pt x="1314736" y="1524"/>
                      <a:pt x="-381" y="249746"/>
                      <a:pt x="0" y="24974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EC6E534A-0ABD-6DD3-3D9A-007AA5F01BB0}"/>
                  </a:ext>
                </a:extLst>
              </p:cNvPr>
              <p:cNvSpPr/>
              <p:nvPr/>
            </p:nvSpPr>
            <p:spPr>
              <a:xfrm>
                <a:off x="5436774" y="4726114"/>
                <a:ext cx="1051655" cy="207168"/>
              </a:xfrm>
              <a:custGeom>
                <a:avLst/>
                <a:gdLst>
                  <a:gd name="connsiteX0" fmla="*/ 0 w 1051655"/>
                  <a:gd name="connsiteY0" fmla="*/ 207169 h 207168"/>
                  <a:gd name="connsiteX1" fmla="*/ 258890 w 1051655"/>
                  <a:gd name="connsiteY1" fmla="*/ 150686 h 207168"/>
                  <a:gd name="connsiteX2" fmla="*/ 520637 w 1051655"/>
                  <a:gd name="connsiteY2" fmla="*/ 97441 h 207168"/>
                  <a:gd name="connsiteX3" fmla="*/ 784765 w 1051655"/>
                  <a:gd name="connsiteY3" fmla="*/ 47054 h 207168"/>
                  <a:gd name="connsiteX4" fmla="*/ 917639 w 1051655"/>
                  <a:gd name="connsiteY4" fmla="*/ 22860 h 207168"/>
                  <a:gd name="connsiteX5" fmla="*/ 1051655 w 1051655"/>
                  <a:gd name="connsiteY5" fmla="*/ 0 h 207168"/>
                  <a:gd name="connsiteX6" fmla="*/ 922687 w 1051655"/>
                  <a:gd name="connsiteY6" fmla="*/ 28575 h 207168"/>
                  <a:gd name="connsiteX7" fmla="*/ 792575 w 1051655"/>
                  <a:gd name="connsiteY7" fmla="*/ 56483 h 207168"/>
                  <a:gd name="connsiteX8" fmla="*/ 530924 w 1051655"/>
                  <a:gd name="connsiteY8" fmla="*/ 109728 h 207168"/>
                  <a:gd name="connsiteX9" fmla="*/ 266795 w 1051655"/>
                  <a:gd name="connsiteY9" fmla="*/ 160115 h 207168"/>
                  <a:gd name="connsiteX10" fmla="*/ 0 w 1051655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1655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890" y="150686"/>
                    </a:cubicBezTo>
                    <a:cubicBezTo>
                      <a:pt x="345662" y="132302"/>
                      <a:pt x="433102" y="114776"/>
                      <a:pt x="520637" y="97441"/>
                    </a:cubicBezTo>
                    <a:cubicBezTo>
                      <a:pt x="608171" y="80105"/>
                      <a:pt x="696182" y="63151"/>
                      <a:pt x="784765" y="47054"/>
                    </a:cubicBezTo>
                    <a:lnTo>
                      <a:pt x="917639" y="22860"/>
                    </a:lnTo>
                    <a:cubicBezTo>
                      <a:pt x="962311" y="15240"/>
                      <a:pt x="1006602" y="7239"/>
                      <a:pt x="1051655" y="0"/>
                    </a:cubicBezTo>
                    <a:cubicBezTo>
                      <a:pt x="1008983" y="10001"/>
                      <a:pt x="965930" y="19050"/>
                      <a:pt x="922687" y="28575"/>
                    </a:cubicBezTo>
                    <a:lnTo>
                      <a:pt x="792575" y="56483"/>
                    </a:lnTo>
                    <a:cubicBezTo>
                      <a:pt x="705898" y="74962"/>
                      <a:pt x="618363" y="92393"/>
                      <a:pt x="530924" y="109728"/>
                    </a:cubicBezTo>
                    <a:cubicBezTo>
                      <a:pt x="443484" y="127063"/>
                      <a:pt x="355378" y="144018"/>
                      <a:pt x="266795" y="160115"/>
                    </a:cubicBezTo>
                    <a:cubicBezTo>
                      <a:pt x="178213" y="176213"/>
                      <a:pt x="89726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CFF73572-C5B7-9817-659D-C2343E650E59}"/>
                  </a:ext>
                </a:extLst>
              </p:cNvPr>
              <p:cNvSpPr/>
              <p:nvPr/>
            </p:nvSpPr>
            <p:spPr>
              <a:xfrm>
                <a:off x="5773197" y="4686109"/>
                <a:ext cx="585787" cy="115442"/>
              </a:xfrm>
              <a:custGeom>
                <a:avLst/>
                <a:gdLst>
                  <a:gd name="connsiteX0" fmla="*/ 0 w 585787"/>
                  <a:gd name="connsiteY0" fmla="*/ 115443 h 115442"/>
                  <a:gd name="connsiteX1" fmla="*/ 287750 w 585787"/>
                  <a:gd name="connsiteY1" fmla="*/ 51530 h 115442"/>
                  <a:gd name="connsiteX2" fmla="*/ 585787 w 585787"/>
                  <a:gd name="connsiteY2" fmla="*/ 0 h 115442"/>
                  <a:gd name="connsiteX3" fmla="*/ 298037 w 585787"/>
                  <a:gd name="connsiteY3" fmla="*/ 63913 h 115442"/>
                  <a:gd name="connsiteX4" fmla="*/ 0 w 585787"/>
                  <a:gd name="connsiteY4" fmla="*/ 115443 h 11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5787" h="115442">
                    <a:moveTo>
                      <a:pt x="0" y="115443"/>
                    </a:moveTo>
                    <a:cubicBezTo>
                      <a:pt x="93535" y="91345"/>
                      <a:pt x="190500" y="70961"/>
                      <a:pt x="287750" y="51530"/>
                    </a:cubicBezTo>
                    <a:cubicBezTo>
                      <a:pt x="385000" y="32099"/>
                      <a:pt x="484060" y="14383"/>
                      <a:pt x="585787" y="0"/>
                    </a:cubicBezTo>
                    <a:cubicBezTo>
                      <a:pt x="492252" y="24098"/>
                      <a:pt x="395287" y="44482"/>
                      <a:pt x="298037" y="63913"/>
                    </a:cubicBezTo>
                    <a:cubicBezTo>
                      <a:pt x="200787" y="83344"/>
                      <a:pt x="101727" y="101060"/>
                      <a:pt x="0" y="115443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0A985C01-4840-026B-B17A-1CA7620F5F64}"/>
                  </a:ext>
                </a:extLst>
              </p:cNvPr>
              <p:cNvSpPr/>
              <p:nvPr/>
            </p:nvSpPr>
            <p:spPr>
              <a:xfrm>
                <a:off x="5307329" y="4646104"/>
                <a:ext cx="922305" cy="181736"/>
              </a:xfrm>
              <a:custGeom>
                <a:avLst/>
                <a:gdLst>
                  <a:gd name="connsiteX0" fmla="*/ 0 w 922305"/>
                  <a:gd name="connsiteY0" fmla="*/ 181737 h 181736"/>
                  <a:gd name="connsiteX1" fmla="*/ 226600 w 922305"/>
                  <a:gd name="connsiteY1" fmla="*/ 131540 h 181736"/>
                  <a:gd name="connsiteX2" fmla="*/ 455962 w 922305"/>
                  <a:gd name="connsiteY2" fmla="*/ 84677 h 181736"/>
                  <a:gd name="connsiteX3" fmla="*/ 687800 w 922305"/>
                  <a:gd name="connsiteY3" fmla="*/ 40672 h 181736"/>
                  <a:gd name="connsiteX4" fmla="*/ 804482 w 922305"/>
                  <a:gd name="connsiteY4" fmla="*/ 19717 h 181736"/>
                  <a:gd name="connsiteX5" fmla="*/ 922306 w 922305"/>
                  <a:gd name="connsiteY5" fmla="*/ 0 h 181736"/>
                  <a:gd name="connsiteX6" fmla="*/ 809530 w 922305"/>
                  <a:gd name="connsiteY6" fmla="*/ 25718 h 181736"/>
                  <a:gd name="connsiteX7" fmla="*/ 695706 w 922305"/>
                  <a:gd name="connsiteY7" fmla="*/ 50197 h 181736"/>
                  <a:gd name="connsiteX8" fmla="*/ 466344 w 922305"/>
                  <a:gd name="connsiteY8" fmla="*/ 97060 h 181736"/>
                  <a:gd name="connsiteX9" fmla="*/ 234601 w 922305"/>
                  <a:gd name="connsiteY9" fmla="*/ 141065 h 181736"/>
                  <a:gd name="connsiteX10" fmla="*/ 0 w 922305"/>
                  <a:gd name="connsiteY10" fmla="*/ 181737 h 18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2305" h="181736">
                    <a:moveTo>
                      <a:pt x="0" y="181737"/>
                    </a:moveTo>
                    <a:cubicBezTo>
                      <a:pt x="74771" y="164021"/>
                      <a:pt x="150590" y="147733"/>
                      <a:pt x="226600" y="131540"/>
                    </a:cubicBezTo>
                    <a:cubicBezTo>
                      <a:pt x="302609" y="115348"/>
                      <a:pt x="379000" y="100013"/>
                      <a:pt x="455962" y="84677"/>
                    </a:cubicBezTo>
                    <a:cubicBezTo>
                      <a:pt x="532924" y="69342"/>
                      <a:pt x="609981" y="54673"/>
                      <a:pt x="687800" y="40672"/>
                    </a:cubicBezTo>
                    <a:lnTo>
                      <a:pt x="804482" y="19717"/>
                    </a:lnTo>
                    <a:cubicBezTo>
                      <a:pt x="843820" y="13145"/>
                      <a:pt x="882682" y="6191"/>
                      <a:pt x="922306" y="0"/>
                    </a:cubicBezTo>
                    <a:cubicBezTo>
                      <a:pt x="885063" y="8954"/>
                      <a:pt x="847154" y="17145"/>
                      <a:pt x="809530" y="25718"/>
                    </a:cubicBezTo>
                    <a:lnTo>
                      <a:pt x="695706" y="50197"/>
                    </a:lnTo>
                    <a:cubicBezTo>
                      <a:pt x="619506" y="66485"/>
                      <a:pt x="543306" y="81724"/>
                      <a:pt x="466344" y="97060"/>
                    </a:cubicBezTo>
                    <a:cubicBezTo>
                      <a:pt x="389382" y="112395"/>
                      <a:pt x="312420" y="126968"/>
                      <a:pt x="234601" y="141065"/>
                    </a:cubicBezTo>
                    <a:cubicBezTo>
                      <a:pt x="156782" y="155162"/>
                      <a:pt x="79058" y="169164"/>
                      <a:pt x="0" y="181737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A7E6A96B-C14E-B0A3-D1F7-DA69C836FFD5}"/>
                  </a:ext>
                </a:extLst>
              </p:cNvPr>
              <p:cNvSpPr/>
              <p:nvPr/>
            </p:nvSpPr>
            <p:spPr>
              <a:xfrm>
                <a:off x="5246274" y="4606385"/>
                <a:ext cx="854011" cy="168021"/>
              </a:xfrm>
              <a:custGeom>
                <a:avLst/>
                <a:gdLst>
                  <a:gd name="connsiteX0" fmla="*/ 0 w 854011"/>
                  <a:gd name="connsiteY0" fmla="*/ 168021 h 168021"/>
                  <a:gd name="connsiteX1" fmla="*/ 209550 w 854011"/>
                  <a:gd name="connsiteY1" fmla="*/ 121158 h 168021"/>
                  <a:gd name="connsiteX2" fmla="*/ 421862 w 854011"/>
                  <a:gd name="connsiteY2" fmla="*/ 77724 h 168021"/>
                  <a:gd name="connsiteX3" fmla="*/ 636556 w 854011"/>
                  <a:gd name="connsiteY3" fmla="*/ 37052 h 168021"/>
                  <a:gd name="connsiteX4" fmla="*/ 744665 w 854011"/>
                  <a:gd name="connsiteY4" fmla="*/ 18002 h 168021"/>
                  <a:gd name="connsiteX5" fmla="*/ 854012 w 854011"/>
                  <a:gd name="connsiteY5" fmla="*/ 0 h 168021"/>
                  <a:gd name="connsiteX6" fmla="*/ 749808 w 854011"/>
                  <a:gd name="connsiteY6" fmla="*/ 24099 h 168021"/>
                  <a:gd name="connsiteX7" fmla="*/ 644462 w 854011"/>
                  <a:gd name="connsiteY7" fmla="*/ 46863 h 168021"/>
                  <a:gd name="connsiteX8" fmla="*/ 432149 w 854011"/>
                  <a:gd name="connsiteY8" fmla="*/ 90297 h 168021"/>
                  <a:gd name="connsiteX9" fmla="*/ 217456 w 854011"/>
                  <a:gd name="connsiteY9" fmla="*/ 130969 h 168021"/>
                  <a:gd name="connsiteX10" fmla="*/ 0 w 854011"/>
                  <a:gd name="connsiteY10" fmla="*/ 168021 h 16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4011" h="168021">
                    <a:moveTo>
                      <a:pt x="0" y="168021"/>
                    </a:moveTo>
                    <a:cubicBezTo>
                      <a:pt x="69056" y="151448"/>
                      <a:pt x="139160" y="136208"/>
                      <a:pt x="209550" y="121158"/>
                    </a:cubicBezTo>
                    <a:cubicBezTo>
                      <a:pt x="279940" y="106109"/>
                      <a:pt x="350806" y="91821"/>
                      <a:pt x="421862" y="77724"/>
                    </a:cubicBezTo>
                    <a:cubicBezTo>
                      <a:pt x="492919" y="63627"/>
                      <a:pt x="564737" y="49911"/>
                      <a:pt x="636556" y="37052"/>
                    </a:cubicBezTo>
                    <a:lnTo>
                      <a:pt x="744665" y="18002"/>
                    </a:lnTo>
                    <a:cubicBezTo>
                      <a:pt x="781145" y="12002"/>
                      <a:pt x="817245" y="5620"/>
                      <a:pt x="854012" y="0"/>
                    </a:cubicBezTo>
                    <a:cubicBezTo>
                      <a:pt x="819626" y="8477"/>
                      <a:pt x="784479" y="16002"/>
                      <a:pt x="749808" y="24099"/>
                    </a:cubicBezTo>
                    <a:lnTo>
                      <a:pt x="644462" y="46863"/>
                    </a:lnTo>
                    <a:cubicBezTo>
                      <a:pt x="574262" y="62008"/>
                      <a:pt x="503206" y="76200"/>
                      <a:pt x="432149" y="90297"/>
                    </a:cubicBezTo>
                    <a:cubicBezTo>
                      <a:pt x="361093" y="104394"/>
                      <a:pt x="289274" y="118015"/>
                      <a:pt x="217456" y="130969"/>
                    </a:cubicBezTo>
                    <a:cubicBezTo>
                      <a:pt x="145637" y="143923"/>
                      <a:pt x="73343" y="156115"/>
                      <a:pt x="0" y="16802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7CA790B9-71D3-1813-C537-F6D30BED27A3}"/>
                  </a:ext>
                </a:extLst>
              </p:cNvPr>
              <p:cNvSpPr/>
              <p:nvPr/>
            </p:nvSpPr>
            <p:spPr>
              <a:xfrm>
                <a:off x="4919281" y="4566094"/>
                <a:ext cx="1052036" cy="207264"/>
              </a:xfrm>
              <a:custGeom>
                <a:avLst/>
                <a:gdLst>
                  <a:gd name="connsiteX0" fmla="*/ 0 w 1052036"/>
                  <a:gd name="connsiteY0" fmla="*/ 207264 h 207264"/>
                  <a:gd name="connsiteX1" fmla="*/ 258889 w 1052036"/>
                  <a:gd name="connsiteY1" fmla="*/ 150686 h 207264"/>
                  <a:gd name="connsiteX2" fmla="*/ 520636 w 1052036"/>
                  <a:gd name="connsiteY2" fmla="*/ 97441 h 207264"/>
                  <a:gd name="connsiteX3" fmla="*/ 784669 w 1052036"/>
                  <a:gd name="connsiteY3" fmla="*/ 47054 h 207264"/>
                  <a:gd name="connsiteX4" fmla="*/ 918019 w 1052036"/>
                  <a:gd name="connsiteY4" fmla="*/ 22860 h 207264"/>
                  <a:gd name="connsiteX5" fmla="*/ 1052036 w 1052036"/>
                  <a:gd name="connsiteY5" fmla="*/ 0 h 207264"/>
                  <a:gd name="connsiteX6" fmla="*/ 923068 w 1052036"/>
                  <a:gd name="connsiteY6" fmla="*/ 28575 h 207264"/>
                  <a:gd name="connsiteX7" fmla="*/ 793051 w 1052036"/>
                  <a:gd name="connsiteY7" fmla="*/ 56197 h 207264"/>
                  <a:gd name="connsiteX8" fmla="*/ 531400 w 1052036"/>
                  <a:gd name="connsiteY8" fmla="*/ 109442 h 207264"/>
                  <a:gd name="connsiteX9" fmla="*/ 267271 w 1052036"/>
                  <a:gd name="connsiteY9" fmla="*/ 159829 h 207264"/>
                  <a:gd name="connsiteX10" fmla="*/ 0 w 1052036"/>
                  <a:gd name="connsiteY10" fmla="*/ 207264 h 20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036" h="207264">
                    <a:moveTo>
                      <a:pt x="0" y="207264"/>
                    </a:moveTo>
                    <a:cubicBezTo>
                      <a:pt x="85725" y="187452"/>
                      <a:pt x="172117" y="169164"/>
                      <a:pt x="258889" y="150686"/>
                    </a:cubicBezTo>
                    <a:cubicBezTo>
                      <a:pt x="345662" y="132207"/>
                      <a:pt x="433102" y="114871"/>
                      <a:pt x="520636" y="97441"/>
                    </a:cubicBezTo>
                    <a:cubicBezTo>
                      <a:pt x="608171" y="80010"/>
                      <a:pt x="696182" y="63246"/>
                      <a:pt x="784669" y="47054"/>
                    </a:cubicBezTo>
                    <a:lnTo>
                      <a:pt x="918019" y="22860"/>
                    </a:lnTo>
                    <a:cubicBezTo>
                      <a:pt x="962692" y="15335"/>
                      <a:pt x="1006983" y="7239"/>
                      <a:pt x="1052036" y="0"/>
                    </a:cubicBezTo>
                    <a:cubicBezTo>
                      <a:pt x="1009364" y="10096"/>
                      <a:pt x="966311" y="19050"/>
                      <a:pt x="923068" y="28575"/>
                    </a:cubicBezTo>
                    <a:lnTo>
                      <a:pt x="793051" y="56197"/>
                    </a:lnTo>
                    <a:cubicBezTo>
                      <a:pt x="706374" y="74581"/>
                      <a:pt x="618839" y="92012"/>
                      <a:pt x="531400" y="109442"/>
                    </a:cubicBezTo>
                    <a:cubicBezTo>
                      <a:pt x="443960" y="126873"/>
                      <a:pt x="355854" y="143637"/>
                      <a:pt x="267271" y="159829"/>
                    </a:cubicBezTo>
                    <a:cubicBezTo>
                      <a:pt x="178689" y="176022"/>
                      <a:pt x="89725" y="192500"/>
                      <a:pt x="0" y="20726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1BD6DB04-D492-C840-2FE7-461E8411A76A}"/>
                  </a:ext>
                </a:extLst>
              </p:cNvPr>
              <p:cNvSpPr/>
              <p:nvPr/>
            </p:nvSpPr>
            <p:spPr>
              <a:xfrm>
                <a:off x="4908423" y="4525899"/>
                <a:ext cx="933068" cy="184118"/>
              </a:xfrm>
              <a:custGeom>
                <a:avLst/>
                <a:gdLst>
                  <a:gd name="connsiteX0" fmla="*/ 0 w 933068"/>
                  <a:gd name="connsiteY0" fmla="*/ 184118 h 184118"/>
                  <a:gd name="connsiteX1" fmla="*/ 229267 w 933068"/>
                  <a:gd name="connsiteY1" fmla="*/ 133350 h 184118"/>
                  <a:gd name="connsiteX2" fmla="*/ 461391 w 933068"/>
                  <a:gd name="connsiteY2" fmla="*/ 85725 h 184118"/>
                  <a:gd name="connsiteX3" fmla="*/ 695801 w 933068"/>
                  <a:gd name="connsiteY3" fmla="*/ 41148 h 184118"/>
                  <a:gd name="connsiteX4" fmla="*/ 813911 w 933068"/>
                  <a:gd name="connsiteY4" fmla="*/ 19907 h 184118"/>
                  <a:gd name="connsiteX5" fmla="*/ 933069 w 933068"/>
                  <a:gd name="connsiteY5" fmla="*/ 0 h 184118"/>
                  <a:gd name="connsiteX6" fmla="*/ 818769 w 933068"/>
                  <a:gd name="connsiteY6" fmla="*/ 26003 h 184118"/>
                  <a:gd name="connsiteX7" fmla="*/ 703612 w 933068"/>
                  <a:gd name="connsiteY7" fmla="*/ 50673 h 184118"/>
                  <a:gd name="connsiteX8" fmla="*/ 471583 w 933068"/>
                  <a:gd name="connsiteY8" fmla="*/ 98298 h 184118"/>
                  <a:gd name="connsiteX9" fmla="*/ 237077 w 933068"/>
                  <a:gd name="connsiteY9" fmla="*/ 142875 h 184118"/>
                  <a:gd name="connsiteX10" fmla="*/ 0 w 933068"/>
                  <a:gd name="connsiteY10" fmla="*/ 184118 h 184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3068" h="184118">
                    <a:moveTo>
                      <a:pt x="0" y="184118"/>
                    </a:moveTo>
                    <a:cubicBezTo>
                      <a:pt x="75628" y="166211"/>
                      <a:pt x="152400" y="149733"/>
                      <a:pt x="229267" y="133350"/>
                    </a:cubicBezTo>
                    <a:cubicBezTo>
                      <a:pt x="306134" y="116967"/>
                      <a:pt x="383762" y="101441"/>
                      <a:pt x="461391" y="85725"/>
                    </a:cubicBezTo>
                    <a:cubicBezTo>
                      <a:pt x="539020" y="70009"/>
                      <a:pt x="617125" y="55340"/>
                      <a:pt x="695801" y="41148"/>
                    </a:cubicBezTo>
                    <a:lnTo>
                      <a:pt x="813911" y="19907"/>
                    </a:lnTo>
                    <a:cubicBezTo>
                      <a:pt x="853630" y="13240"/>
                      <a:pt x="893064" y="6191"/>
                      <a:pt x="933069" y="0"/>
                    </a:cubicBezTo>
                    <a:cubicBezTo>
                      <a:pt x="894969" y="9049"/>
                      <a:pt x="856869" y="17240"/>
                      <a:pt x="818769" y="26003"/>
                    </a:cubicBezTo>
                    <a:lnTo>
                      <a:pt x="703612" y="50673"/>
                    </a:lnTo>
                    <a:cubicBezTo>
                      <a:pt x="626840" y="67151"/>
                      <a:pt x="549211" y="82582"/>
                      <a:pt x="471583" y="98298"/>
                    </a:cubicBezTo>
                    <a:cubicBezTo>
                      <a:pt x="393954" y="114014"/>
                      <a:pt x="315754" y="128683"/>
                      <a:pt x="237077" y="142875"/>
                    </a:cubicBezTo>
                    <a:cubicBezTo>
                      <a:pt x="158401" y="157067"/>
                      <a:pt x="79915" y="171355"/>
                      <a:pt x="0" y="184118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F64D75F0-FAD3-6685-53CE-30A4F51DF931}"/>
                  </a:ext>
                </a:extLst>
              </p:cNvPr>
              <p:cNvSpPr/>
              <p:nvPr/>
            </p:nvSpPr>
            <p:spPr>
              <a:xfrm>
                <a:off x="4660487" y="4486179"/>
                <a:ext cx="1052131" cy="207168"/>
              </a:xfrm>
              <a:custGeom>
                <a:avLst/>
                <a:gdLst>
                  <a:gd name="connsiteX0" fmla="*/ 0 w 1052131"/>
                  <a:gd name="connsiteY0" fmla="*/ 207169 h 207168"/>
                  <a:gd name="connsiteX1" fmla="*/ 258985 w 1052131"/>
                  <a:gd name="connsiteY1" fmla="*/ 150686 h 207168"/>
                  <a:gd name="connsiteX2" fmla="*/ 521113 w 1052131"/>
                  <a:gd name="connsiteY2" fmla="*/ 97441 h 207168"/>
                  <a:gd name="connsiteX3" fmla="*/ 785241 w 1052131"/>
                  <a:gd name="connsiteY3" fmla="*/ 47054 h 207168"/>
                  <a:gd name="connsiteX4" fmla="*/ 918115 w 1052131"/>
                  <a:gd name="connsiteY4" fmla="*/ 22860 h 207168"/>
                  <a:gd name="connsiteX5" fmla="*/ 1052132 w 1052131"/>
                  <a:gd name="connsiteY5" fmla="*/ 0 h 207168"/>
                  <a:gd name="connsiteX6" fmla="*/ 923258 w 1052131"/>
                  <a:gd name="connsiteY6" fmla="*/ 28575 h 207168"/>
                  <a:gd name="connsiteX7" fmla="*/ 793242 w 1052131"/>
                  <a:gd name="connsiteY7" fmla="*/ 56293 h 207168"/>
                  <a:gd name="connsiteX8" fmla="*/ 531495 w 1052131"/>
                  <a:gd name="connsiteY8" fmla="*/ 109442 h 207168"/>
                  <a:gd name="connsiteX9" fmla="*/ 267367 w 1052131"/>
                  <a:gd name="connsiteY9" fmla="*/ 159829 h 207168"/>
                  <a:gd name="connsiteX10" fmla="*/ 0 w 1052131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131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985" y="150686"/>
                    </a:cubicBezTo>
                    <a:cubicBezTo>
                      <a:pt x="345853" y="132302"/>
                      <a:pt x="433197" y="114395"/>
                      <a:pt x="521113" y="97441"/>
                    </a:cubicBezTo>
                    <a:cubicBezTo>
                      <a:pt x="609028" y="80486"/>
                      <a:pt x="696658" y="63151"/>
                      <a:pt x="785241" y="47054"/>
                    </a:cubicBezTo>
                    <a:lnTo>
                      <a:pt x="918115" y="22860"/>
                    </a:lnTo>
                    <a:cubicBezTo>
                      <a:pt x="962787" y="15240"/>
                      <a:pt x="1007174" y="7239"/>
                      <a:pt x="1052132" y="0"/>
                    </a:cubicBezTo>
                    <a:cubicBezTo>
                      <a:pt x="1009460" y="10001"/>
                      <a:pt x="966407" y="19050"/>
                      <a:pt x="923258" y="28575"/>
                    </a:cubicBezTo>
                    <a:lnTo>
                      <a:pt x="793242" y="56293"/>
                    </a:lnTo>
                    <a:cubicBezTo>
                      <a:pt x="706565" y="74676"/>
                      <a:pt x="619030" y="92107"/>
                      <a:pt x="531495" y="109442"/>
                    </a:cubicBezTo>
                    <a:cubicBezTo>
                      <a:pt x="443960" y="126778"/>
                      <a:pt x="355949" y="143732"/>
                      <a:pt x="267367" y="159829"/>
                    </a:cubicBezTo>
                    <a:cubicBezTo>
                      <a:pt x="178784" y="175927"/>
                      <a:pt x="89821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581B7534-FA7D-1717-FBE5-9E499821AE07}"/>
                  </a:ext>
                </a:extLst>
              </p:cNvPr>
              <p:cNvSpPr/>
              <p:nvPr/>
            </p:nvSpPr>
            <p:spPr>
              <a:xfrm>
                <a:off x="4961191" y="4446174"/>
                <a:ext cx="621601" cy="122491"/>
              </a:xfrm>
              <a:custGeom>
                <a:avLst/>
                <a:gdLst>
                  <a:gd name="connsiteX0" fmla="*/ 0 w 621601"/>
                  <a:gd name="connsiteY0" fmla="*/ 122491 h 122491"/>
                  <a:gd name="connsiteX1" fmla="*/ 305657 w 621601"/>
                  <a:gd name="connsiteY1" fmla="*/ 55054 h 122491"/>
                  <a:gd name="connsiteX2" fmla="*/ 621601 w 621601"/>
                  <a:gd name="connsiteY2" fmla="*/ 0 h 122491"/>
                  <a:gd name="connsiteX3" fmla="*/ 315944 w 621601"/>
                  <a:gd name="connsiteY3" fmla="*/ 67437 h 122491"/>
                  <a:gd name="connsiteX4" fmla="*/ 0 w 621601"/>
                  <a:gd name="connsiteY4" fmla="*/ 122491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601" h="122491">
                    <a:moveTo>
                      <a:pt x="0" y="122491"/>
                    </a:moveTo>
                    <a:cubicBezTo>
                      <a:pt x="99536" y="97155"/>
                      <a:pt x="202216" y="75629"/>
                      <a:pt x="305657" y="55054"/>
                    </a:cubicBezTo>
                    <a:cubicBezTo>
                      <a:pt x="409099" y="34480"/>
                      <a:pt x="513874" y="15526"/>
                      <a:pt x="621601" y="0"/>
                    </a:cubicBezTo>
                    <a:cubicBezTo>
                      <a:pt x="522065" y="25337"/>
                      <a:pt x="419481" y="46768"/>
                      <a:pt x="315944" y="67437"/>
                    </a:cubicBezTo>
                    <a:cubicBezTo>
                      <a:pt x="212408" y="88106"/>
                      <a:pt x="107728" y="106775"/>
                      <a:pt x="0" y="12249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5B4AF9E8-5B44-4EBD-BEF8-FC66B78A4203}"/>
                  </a:ext>
                </a:extLst>
              </p:cNvPr>
              <p:cNvSpPr/>
              <p:nvPr/>
            </p:nvSpPr>
            <p:spPr>
              <a:xfrm>
                <a:off x="6105334" y="5582221"/>
                <a:ext cx="3277361" cy="797242"/>
              </a:xfrm>
              <a:custGeom>
                <a:avLst/>
                <a:gdLst>
                  <a:gd name="connsiteX0" fmla="*/ 0 w 3277361"/>
                  <a:gd name="connsiteY0" fmla="*/ 315659 h 797242"/>
                  <a:gd name="connsiteX1" fmla="*/ 1668018 w 3277361"/>
                  <a:gd name="connsiteY1" fmla="*/ 0 h 797242"/>
                  <a:gd name="connsiteX2" fmla="*/ 3277362 w 3277361"/>
                  <a:gd name="connsiteY2" fmla="*/ 470249 h 797242"/>
                  <a:gd name="connsiteX3" fmla="*/ 1617821 w 3277361"/>
                  <a:gd name="connsiteY3" fmla="*/ 797243 h 797242"/>
                  <a:gd name="connsiteX4" fmla="*/ 0 w 3277361"/>
                  <a:gd name="connsiteY4" fmla="*/ 315659 h 79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7361" h="797242">
                    <a:moveTo>
                      <a:pt x="0" y="315659"/>
                    </a:moveTo>
                    <a:lnTo>
                      <a:pt x="1668018" y="0"/>
                    </a:lnTo>
                    <a:lnTo>
                      <a:pt x="3277362" y="470249"/>
                    </a:lnTo>
                    <a:lnTo>
                      <a:pt x="1617821" y="797243"/>
                    </a:lnTo>
                    <a:lnTo>
                      <a:pt x="0" y="3156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86D65614-7C8C-E44A-F65D-FBB0603EAB49}"/>
                  </a:ext>
                </a:extLst>
              </p:cNvPr>
              <p:cNvSpPr/>
              <p:nvPr/>
            </p:nvSpPr>
            <p:spPr>
              <a:xfrm>
                <a:off x="6105334" y="5580983"/>
                <a:ext cx="3287267" cy="799719"/>
              </a:xfrm>
              <a:custGeom>
                <a:avLst/>
                <a:gdLst>
                  <a:gd name="connsiteX0" fmla="*/ 190 w 3287267"/>
                  <a:gd name="connsiteY0" fmla="*/ 316897 h 799719"/>
                  <a:gd name="connsiteX1" fmla="*/ 1668018 w 3287267"/>
                  <a:gd name="connsiteY1" fmla="*/ 0 h 799719"/>
                  <a:gd name="connsiteX2" fmla="*/ 3277743 w 3287267"/>
                  <a:gd name="connsiteY2" fmla="*/ 469202 h 799719"/>
                  <a:gd name="connsiteX3" fmla="*/ 3287268 w 3287267"/>
                  <a:gd name="connsiteY3" fmla="*/ 471964 h 799719"/>
                  <a:gd name="connsiteX4" fmla="*/ 3277743 w 3287267"/>
                  <a:gd name="connsiteY4" fmla="*/ 473869 h 799719"/>
                  <a:gd name="connsiteX5" fmla="*/ 1617821 w 3287267"/>
                  <a:gd name="connsiteY5" fmla="*/ 799719 h 799719"/>
                  <a:gd name="connsiteX6" fmla="*/ 190 w 3287267"/>
                  <a:gd name="connsiteY6" fmla="*/ 316897 h 799719"/>
                  <a:gd name="connsiteX7" fmla="*/ 190 w 3287267"/>
                  <a:gd name="connsiteY7" fmla="*/ 316897 h 799719"/>
                  <a:gd name="connsiteX8" fmla="*/ 1618393 w 3287267"/>
                  <a:gd name="connsiteY8" fmla="*/ 797338 h 799719"/>
                  <a:gd name="connsiteX9" fmla="*/ 3277077 w 3287267"/>
                  <a:gd name="connsiteY9" fmla="*/ 469202 h 799719"/>
                  <a:gd name="connsiteX10" fmla="*/ 3277077 w 3287267"/>
                  <a:gd name="connsiteY10" fmla="*/ 473774 h 799719"/>
                  <a:gd name="connsiteX11" fmla="*/ 1667637 w 3287267"/>
                  <a:gd name="connsiteY11" fmla="*/ 2381 h 799719"/>
                  <a:gd name="connsiteX12" fmla="*/ 0 w 3287267"/>
                  <a:gd name="connsiteY12" fmla="*/ 316706 h 79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87267" h="799719">
                    <a:moveTo>
                      <a:pt x="190" y="316897"/>
                    </a:moveTo>
                    <a:lnTo>
                      <a:pt x="1668018" y="0"/>
                    </a:lnTo>
                    <a:cubicBezTo>
                      <a:pt x="1668018" y="0"/>
                      <a:pt x="3277743" y="469297"/>
                      <a:pt x="3277743" y="469202"/>
                    </a:cubicBezTo>
                    <a:lnTo>
                      <a:pt x="3287268" y="471964"/>
                    </a:lnTo>
                    <a:lnTo>
                      <a:pt x="3277743" y="473869"/>
                    </a:lnTo>
                    <a:lnTo>
                      <a:pt x="1617821" y="799719"/>
                    </a:lnTo>
                    <a:cubicBezTo>
                      <a:pt x="1617345" y="799814"/>
                      <a:pt x="190" y="316897"/>
                      <a:pt x="190" y="316897"/>
                    </a:cubicBezTo>
                    <a:close/>
                    <a:moveTo>
                      <a:pt x="190" y="316897"/>
                    </a:moveTo>
                    <a:lnTo>
                      <a:pt x="1618393" y="797338"/>
                    </a:lnTo>
                    <a:cubicBezTo>
                      <a:pt x="1615440" y="797338"/>
                      <a:pt x="3277838" y="469011"/>
                      <a:pt x="3277077" y="469202"/>
                    </a:cubicBezTo>
                    <a:lnTo>
                      <a:pt x="3277077" y="473774"/>
                    </a:lnTo>
                    <a:lnTo>
                      <a:pt x="1667637" y="2381"/>
                    </a:lnTo>
                    <a:cubicBezTo>
                      <a:pt x="1670114" y="1619"/>
                      <a:pt x="-381" y="317373"/>
                      <a:pt x="0" y="31670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679AFED0-37B6-C239-9D61-9085A8333647}"/>
                  </a:ext>
                </a:extLst>
              </p:cNvPr>
              <p:cNvSpPr/>
              <p:nvPr/>
            </p:nvSpPr>
            <p:spPr>
              <a:xfrm>
                <a:off x="7699724" y="6020371"/>
                <a:ext cx="1336452" cy="263271"/>
              </a:xfrm>
              <a:custGeom>
                <a:avLst/>
                <a:gdLst>
                  <a:gd name="connsiteX0" fmla="*/ 0 w 1336452"/>
                  <a:gd name="connsiteY0" fmla="*/ 263271 h 263271"/>
                  <a:gd name="connsiteX1" fmla="*/ 329089 w 1336452"/>
                  <a:gd name="connsiteY1" fmla="*/ 191453 h 263271"/>
                  <a:gd name="connsiteX2" fmla="*/ 661606 w 1336452"/>
                  <a:gd name="connsiteY2" fmla="*/ 123825 h 263271"/>
                  <a:gd name="connsiteX3" fmla="*/ 997268 w 1336452"/>
                  <a:gd name="connsiteY3" fmla="*/ 59722 h 263271"/>
                  <a:gd name="connsiteX4" fmla="*/ 1166146 w 1336452"/>
                  <a:gd name="connsiteY4" fmla="*/ 29051 h 263271"/>
                  <a:gd name="connsiteX5" fmla="*/ 1336453 w 1336452"/>
                  <a:gd name="connsiteY5" fmla="*/ 0 h 263271"/>
                  <a:gd name="connsiteX6" fmla="*/ 1172623 w 1336452"/>
                  <a:gd name="connsiteY6" fmla="*/ 36767 h 263271"/>
                  <a:gd name="connsiteX7" fmla="*/ 1007364 w 1336452"/>
                  <a:gd name="connsiteY7" fmla="*/ 71819 h 263271"/>
                  <a:gd name="connsiteX8" fmla="*/ 674846 w 1336452"/>
                  <a:gd name="connsiteY8" fmla="*/ 139446 h 263271"/>
                  <a:gd name="connsiteX9" fmla="*/ 339185 w 1336452"/>
                  <a:gd name="connsiteY9" fmla="*/ 203454 h 263271"/>
                  <a:gd name="connsiteX10" fmla="*/ 0 w 1336452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452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453" y="0"/>
                    </a:cubicBezTo>
                    <a:cubicBezTo>
                      <a:pt x="1282256" y="12763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AF7242B6-3115-B660-A0A7-7A5EEE63A775}"/>
                  </a:ext>
                </a:extLst>
              </p:cNvPr>
              <p:cNvSpPr/>
              <p:nvPr/>
            </p:nvSpPr>
            <p:spPr>
              <a:xfrm>
                <a:off x="8127301" y="5969508"/>
                <a:ext cx="744473" cy="146684"/>
              </a:xfrm>
              <a:custGeom>
                <a:avLst/>
                <a:gdLst>
                  <a:gd name="connsiteX0" fmla="*/ 0 w 744473"/>
                  <a:gd name="connsiteY0" fmla="*/ 146685 h 146684"/>
                  <a:gd name="connsiteX1" fmla="*/ 365570 w 744473"/>
                  <a:gd name="connsiteY1" fmla="*/ 65532 h 146684"/>
                  <a:gd name="connsiteX2" fmla="*/ 744474 w 744473"/>
                  <a:gd name="connsiteY2" fmla="*/ 0 h 146684"/>
                  <a:gd name="connsiteX3" fmla="*/ 378809 w 744473"/>
                  <a:gd name="connsiteY3" fmla="*/ 81248 h 146684"/>
                  <a:gd name="connsiteX4" fmla="*/ 0 w 744473"/>
                  <a:gd name="connsiteY4" fmla="*/ 146685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473" h="146684">
                    <a:moveTo>
                      <a:pt x="0" y="146685"/>
                    </a:moveTo>
                    <a:cubicBezTo>
                      <a:pt x="118872" y="116110"/>
                      <a:pt x="241745" y="90202"/>
                      <a:pt x="365570" y="65532"/>
                    </a:cubicBezTo>
                    <a:cubicBezTo>
                      <a:pt x="489395" y="40862"/>
                      <a:pt x="615125" y="17907"/>
                      <a:pt x="744474" y="0"/>
                    </a:cubicBezTo>
                    <a:cubicBezTo>
                      <a:pt x="625602" y="30671"/>
                      <a:pt x="502634" y="56579"/>
                      <a:pt x="378809" y="81248"/>
                    </a:cubicBezTo>
                    <a:cubicBezTo>
                      <a:pt x="254984" y="105918"/>
                      <a:pt x="129254" y="128397"/>
                      <a:pt x="0" y="146685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37942FFD-DCE5-1116-F5D2-59A65517F2CF}"/>
                  </a:ext>
                </a:extLst>
              </p:cNvPr>
              <p:cNvSpPr/>
              <p:nvPr/>
            </p:nvSpPr>
            <p:spPr>
              <a:xfrm>
                <a:off x="7535322" y="5918739"/>
                <a:ext cx="1172051" cy="230885"/>
              </a:xfrm>
              <a:custGeom>
                <a:avLst/>
                <a:gdLst>
                  <a:gd name="connsiteX0" fmla="*/ 0 w 1172051"/>
                  <a:gd name="connsiteY0" fmla="*/ 230886 h 230885"/>
                  <a:gd name="connsiteX1" fmla="*/ 287941 w 1172051"/>
                  <a:gd name="connsiteY1" fmla="*/ 167164 h 230885"/>
                  <a:gd name="connsiteX2" fmla="*/ 579406 w 1172051"/>
                  <a:gd name="connsiteY2" fmla="*/ 107632 h 230885"/>
                  <a:gd name="connsiteX3" fmla="*/ 873919 w 1172051"/>
                  <a:gd name="connsiteY3" fmla="*/ 51625 h 230885"/>
                  <a:gd name="connsiteX4" fmla="*/ 1022318 w 1172051"/>
                  <a:gd name="connsiteY4" fmla="*/ 24955 h 230885"/>
                  <a:gd name="connsiteX5" fmla="*/ 1172051 w 1172051"/>
                  <a:gd name="connsiteY5" fmla="*/ 0 h 230885"/>
                  <a:gd name="connsiteX6" fmla="*/ 1029176 w 1172051"/>
                  <a:gd name="connsiteY6" fmla="*/ 32671 h 230885"/>
                  <a:gd name="connsiteX7" fmla="*/ 884587 w 1172051"/>
                  <a:gd name="connsiteY7" fmla="*/ 63722 h 230885"/>
                  <a:gd name="connsiteX8" fmla="*/ 593122 w 1172051"/>
                  <a:gd name="connsiteY8" fmla="*/ 123253 h 230885"/>
                  <a:gd name="connsiteX9" fmla="*/ 298514 w 1172051"/>
                  <a:gd name="connsiteY9" fmla="*/ 179165 h 230885"/>
                  <a:gd name="connsiteX10" fmla="*/ 0 w 1172051"/>
                  <a:gd name="connsiteY10" fmla="*/ 230886 h 23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2051" h="230885">
                    <a:moveTo>
                      <a:pt x="0" y="230886"/>
                    </a:moveTo>
                    <a:cubicBezTo>
                      <a:pt x="95250" y="208407"/>
                      <a:pt x="191358" y="187642"/>
                      <a:pt x="287941" y="167164"/>
                    </a:cubicBezTo>
                    <a:cubicBezTo>
                      <a:pt x="384525" y="146685"/>
                      <a:pt x="481965" y="127063"/>
                      <a:pt x="579406" y="107632"/>
                    </a:cubicBezTo>
                    <a:cubicBezTo>
                      <a:pt x="676847" y="88201"/>
                      <a:pt x="775050" y="69532"/>
                      <a:pt x="873919" y="51625"/>
                    </a:cubicBezTo>
                    <a:lnTo>
                      <a:pt x="1022318" y="24955"/>
                    </a:lnTo>
                    <a:cubicBezTo>
                      <a:pt x="1072229" y="16669"/>
                      <a:pt x="1121664" y="7810"/>
                      <a:pt x="1172051" y="0"/>
                    </a:cubicBezTo>
                    <a:cubicBezTo>
                      <a:pt x="1124426" y="11430"/>
                      <a:pt x="1076801" y="21812"/>
                      <a:pt x="1029176" y="32671"/>
                    </a:cubicBezTo>
                    <a:lnTo>
                      <a:pt x="884587" y="63722"/>
                    </a:lnTo>
                    <a:cubicBezTo>
                      <a:pt x="788099" y="84391"/>
                      <a:pt x="690563" y="103822"/>
                      <a:pt x="593122" y="123253"/>
                    </a:cubicBezTo>
                    <a:cubicBezTo>
                      <a:pt x="495681" y="142684"/>
                      <a:pt x="397383" y="161353"/>
                      <a:pt x="298514" y="179165"/>
                    </a:cubicBezTo>
                    <a:cubicBezTo>
                      <a:pt x="199644" y="196977"/>
                      <a:pt x="100394" y="215360"/>
                      <a:pt x="0" y="23088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BD6F3579-BAAC-6098-EF18-4BEDAE92F645}"/>
                  </a:ext>
                </a:extLst>
              </p:cNvPr>
              <p:cNvSpPr/>
              <p:nvPr/>
            </p:nvSpPr>
            <p:spPr>
              <a:xfrm>
                <a:off x="7458075" y="5867876"/>
                <a:ext cx="1085659" cy="213836"/>
              </a:xfrm>
              <a:custGeom>
                <a:avLst/>
                <a:gdLst>
                  <a:gd name="connsiteX0" fmla="*/ 0 w 1085659"/>
                  <a:gd name="connsiteY0" fmla="*/ 213836 h 213836"/>
                  <a:gd name="connsiteX1" fmla="*/ 266700 w 1085659"/>
                  <a:gd name="connsiteY1" fmla="*/ 154400 h 213836"/>
                  <a:gd name="connsiteX2" fmla="*/ 536448 w 1085659"/>
                  <a:gd name="connsiteY2" fmla="*/ 99060 h 213836"/>
                  <a:gd name="connsiteX3" fmla="*/ 809244 w 1085659"/>
                  <a:gd name="connsiteY3" fmla="*/ 47435 h 213836"/>
                  <a:gd name="connsiteX4" fmla="*/ 946785 w 1085659"/>
                  <a:gd name="connsiteY4" fmla="*/ 22860 h 213836"/>
                  <a:gd name="connsiteX5" fmla="*/ 1085659 w 1085659"/>
                  <a:gd name="connsiteY5" fmla="*/ 0 h 213836"/>
                  <a:gd name="connsiteX6" fmla="*/ 953167 w 1085659"/>
                  <a:gd name="connsiteY6" fmla="*/ 30575 h 213836"/>
                  <a:gd name="connsiteX7" fmla="*/ 819340 w 1085659"/>
                  <a:gd name="connsiteY7" fmla="*/ 59150 h 213836"/>
                  <a:gd name="connsiteX8" fmla="*/ 549593 w 1085659"/>
                  <a:gd name="connsiteY8" fmla="*/ 114395 h 213836"/>
                  <a:gd name="connsiteX9" fmla="*/ 276796 w 1085659"/>
                  <a:gd name="connsiteY9" fmla="*/ 166021 h 213836"/>
                  <a:gd name="connsiteX10" fmla="*/ 0 w 1085659"/>
                  <a:gd name="connsiteY10" fmla="*/ 213836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659" h="213836">
                    <a:moveTo>
                      <a:pt x="0" y="213836"/>
                    </a:moveTo>
                    <a:cubicBezTo>
                      <a:pt x="87725" y="192786"/>
                      <a:pt x="176879" y="173450"/>
                      <a:pt x="266700" y="154400"/>
                    </a:cubicBezTo>
                    <a:cubicBezTo>
                      <a:pt x="356521" y="135350"/>
                      <a:pt x="446151" y="117062"/>
                      <a:pt x="536448" y="99060"/>
                    </a:cubicBezTo>
                    <a:cubicBezTo>
                      <a:pt x="626745" y="81058"/>
                      <a:pt x="717423" y="63818"/>
                      <a:pt x="809244" y="47435"/>
                    </a:cubicBezTo>
                    <a:lnTo>
                      <a:pt x="946785" y="22860"/>
                    </a:lnTo>
                    <a:cubicBezTo>
                      <a:pt x="993077" y="15335"/>
                      <a:pt x="1038892" y="7144"/>
                      <a:pt x="1085659" y="0"/>
                    </a:cubicBezTo>
                    <a:cubicBezTo>
                      <a:pt x="1041940" y="10763"/>
                      <a:pt x="997363" y="20384"/>
                      <a:pt x="953167" y="30575"/>
                    </a:cubicBezTo>
                    <a:lnTo>
                      <a:pt x="819340" y="59150"/>
                    </a:lnTo>
                    <a:cubicBezTo>
                      <a:pt x="730187" y="78200"/>
                      <a:pt x="639889" y="96393"/>
                      <a:pt x="549593" y="114395"/>
                    </a:cubicBezTo>
                    <a:cubicBezTo>
                      <a:pt x="459296" y="132398"/>
                      <a:pt x="368618" y="149638"/>
                      <a:pt x="276796" y="166021"/>
                    </a:cubicBezTo>
                    <a:cubicBezTo>
                      <a:pt x="184976" y="182404"/>
                      <a:pt x="92773" y="199549"/>
                      <a:pt x="0" y="21383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E5F05105-B469-D759-4654-DF64E47F89AE}"/>
                  </a:ext>
                </a:extLst>
              </p:cNvPr>
              <p:cNvSpPr/>
              <p:nvPr/>
            </p:nvSpPr>
            <p:spPr>
              <a:xfrm>
                <a:off x="7042118" y="5817679"/>
                <a:ext cx="1336166" cy="262699"/>
              </a:xfrm>
              <a:custGeom>
                <a:avLst/>
                <a:gdLst>
                  <a:gd name="connsiteX0" fmla="*/ 0 w 1336166"/>
                  <a:gd name="connsiteY0" fmla="*/ 262699 h 262699"/>
                  <a:gd name="connsiteX1" fmla="*/ 329089 w 1336166"/>
                  <a:gd name="connsiteY1" fmla="*/ 190881 h 262699"/>
                  <a:gd name="connsiteX2" fmla="*/ 661607 w 1336166"/>
                  <a:gd name="connsiteY2" fmla="*/ 123254 h 262699"/>
                  <a:gd name="connsiteX3" fmla="*/ 996982 w 1336166"/>
                  <a:gd name="connsiteY3" fmla="*/ 59246 h 262699"/>
                  <a:gd name="connsiteX4" fmla="*/ 1165860 w 1336166"/>
                  <a:gd name="connsiteY4" fmla="*/ 28575 h 262699"/>
                  <a:gd name="connsiteX5" fmla="*/ 1336167 w 1336166"/>
                  <a:gd name="connsiteY5" fmla="*/ 0 h 262699"/>
                  <a:gd name="connsiteX6" fmla="*/ 1172337 w 1336166"/>
                  <a:gd name="connsiteY6" fmla="*/ 36767 h 262699"/>
                  <a:gd name="connsiteX7" fmla="*/ 1007078 w 1336166"/>
                  <a:gd name="connsiteY7" fmla="*/ 71819 h 262699"/>
                  <a:gd name="connsiteX8" fmla="*/ 674561 w 1336166"/>
                  <a:gd name="connsiteY8" fmla="*/ 139446 h 262699"/>
                  <a:gd name="connsiteX9" fmla="*/ 338900 w 1336166"/>
                  <a:gd name="connsiteY9" fmla="*/ 203454 h 262699"/>
                  <a:gd name="connsiteX10" fmla="*/ 0 w 1336166"/>
                  <a:gd name="connsiteY10" fmla="*/ 262699 h 26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166" h="262699">
                    <a:moveTo>
                      <a:pt x="0" y="262699"/>
                    </a:moveTo>
                    <a:cubicBezTo>
                      <a:pt x="108680" y="237554"/>
                      <a:pt x="219075" y="214027"/>
                      <a:pt x="329089" y="190881"/>
                    </a:cubicBezTo>
                    <a:cubicBezTo>
                      <a:pt x="439103" y="167735"/>
                      <a:pt x="550450" y="145352"/>
                      <a:pt x="661607" y="123254"/>
                    </a:cubicBezTo>
                    <a:cubicBezTo>
                      <a:pt x="772763" y="101155"/>
                      <a:pt x="884682" y="79724"/>
                      <a:pt x="996982" y="59246"/>
                    </a:cubicBezTo>
                    <a:lnTo>
                      <a:pt x="1165860" y="28575"/>
                    </a:lnTo>
                    <a:cubicBezTo>
                      <a:pt x="1223010" y="19050"/>
                      <a:pt x="1278922" y="8668"/>
                      <a:pt x="1336167" y="0"/>
                    </a:cubicBezTo>
                    <a:cubicBezTo>
                      <a:pt x="1281970" y="12763"/>
                      <a:pt x="1226916" y="24479"/>
                      <a:pt x="1172337" y="36767"/>
                    </a:cubicBezTo>
                    <a:lnTo>
                      <a:pt x="1007078" y="71819"/>
                    </a:lnTo>
                    <a:cubicBezTo>
                      <a:pt x="896969" y="95250"/>
                      <a:pt x="785717" y="117348"/>
                      <a:pt x="674561" y="139446"/>
                    </a:cubicBezTo>
                    <a:cubicBezTo>
                      <a:pt x="563404" y="161544"/>
                      <a:pt x="451485" y="182975"/>
                      <a:pt x="338900" y="203454"/>
                    </a:cubicBezTo>
                    <a:cubicBezTo>
                      <a:pt x="226314" y="223933"/>
                      <a:pt x="114110" y="244030"/>
                      <a:pt x="0" y="26269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21041FC9-D3BC-AE7F-B795-CBDE90DDF695}"/>
                  </a:ext>
                </a:extLst>
              </p:cNvPr>
              <p:cNvSpPr/>
              <p:nvPr/>
            </p:nvSpPr>
            <p:spPr>
              <a:xfrm>
                <a:off x="7028402" y="5765863"/>
                <a:ext cx="1185767" cy="234029"/>
              </a:xfrm>
              <a:custGeom>
                <a:avLst/>
                <a:gdLst>
                  <a:gd name="connsiteX0" fmla="*/ 0 w 1185767"/>
                  <a:gd name="connsiteY0" fmla="*/ 234029 h 234029"/>
                  <a:gd name="connsiteX1" fmla="*/ 291370 w 1185767"/>
                  <a:gd name="connsiteY1" fmla="*/ 169640 h 234029"/>
                  <a:gd name="connsiteX2" fmla="*/ 586645 w 1185767"/>
                  <a:gd name="connsiteY2" fmla="*/ 109347 h 234029"/>
                  <a:gd name="connsiteX3" fmla="*/ 884587 w 1185767"/>
                  <a:gd name="connsiteY3" fmla="*/ 52769 h 234029"/>
                  <a:gd name="connsiteX4" fmla="*/ 1034224 w 1185767"/>
                  <a:gd name="connsiteY4" fmla="*/ 25337 h 234029"/>
                  <a:gd name="connsiteX5" fmla="*/ 1185767 w 1185767"/>
                  <a:gd name="connsiteY5" fmla="*/ 0 h 234029"/>
                  <a:gd name="connsiteX6" fmla="*/ 1040701 w 1185767"/>
                  <a:gd name="connsiteY6" fmla="*/ 33052 h 234029"/>
                  <a:gd name="connsiteX7" fmla="*/ 894397 w 1185767"/>
                  <a:gd name="connsiteY7" fmla="*/ 64484 h 234029"/>
                  <a:gd name="connsiteX8" fmla="*/ 599122 w 1185767"/>
                  <a:gd name="connsiteY8" fmla="*/ 124682 h 234029"/>
                  <a:gd name="connsiteX9" fmla="*/ 301180 w 1185767"/>
                  <a:gd name="connsiteY9" fmla="*/ 181261 h 234029"/>
                  <a:gd name="connsiteX10" fmla="*/ 0 w 1185767"/>
                  <a:gd name="connsiteY10" fmla="*/ 234029 h 234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5767" h="234029">
                    <a:moveTo>
                      <a:pt x="0" y="234029"/>
                    </a:moveTo>
                    <a:cubicBezTo>
                      <a:pt x="96107" y="211360"/>
                      <a:pt x="193643" y="190310"/>
                      <a:pt x="291370" y="169640"/>
                    </a:cubicBezTo>
                    <a:cubicBezTo>
                      <a:pt x="389096" y="148971"/>
                      <a:pt x="487584" y="129064"/>
                      <a:pt x="586645" y="109347"/>
                    </a:cubicBezTo>
                    <a:cubicBezTo>
                      <a:pt x="685705" y="89630"/>
                      <a:pt x="784574" y="70771"/>
                      <a:pt x="884587" y="52769"/>
                    </a:cubicBezTo>
                    <a:lnTo>
                      <a:pt x="1034224" y="25337"/>
                    </a:lnTo>
                    <a:cubicBezTo>
                      <a:pt x="1084802" y="16954"/>
                      <a:pt x="1134808" y="8001"/>
                      <a:pt x="1185767" y="0"/>
                    </a:cubicBezTo>
                    <a:cubicBezTo>
                      <a:pt x="1138142" y="11525"/>
                      <a:pt x="1089089" y="22003"/>
                      <a:pt x="1040701" y="33052"/>
                    </a:cubicBezTo>
                    <a:lnTo>
                      <a:pt x="894397" y="64484"/>
                    </a:lnTo>
                    <a:cubicBezTo>
                      <a:pt x="796766" y="85344"/>
                      <a:pt x="698087" y="105061"/>
                      <a:pt x="599122" y="124682"/>
                    </a:cubicBezTo>
                    <a:cubicBezTo>
                      <a:pt x="500158" y="144304"/>
                      <a:pt x="401193" y="162782"/>
                      <a:pt x="301180" y="181261"/>
                    </a:cubicBezTo>
                    <a:cubicBezTo>
                      <a:pt x="201168" y="199739"/>
                      <a:pt x="101536" y="217837"/>
                      <a:pt x="0" y="23402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43E8C7A1-401D-EC19-B956-0883610F76CD}"/>
                  </a:ext>
                </a:extLst>
              </p:cNvPr>
              <p:cNvSpPr/>
              <p:nvPr/>
            </p:nvSpPr>
            <p:spPr>
              <a:xfrm>
                <a:off x="6713315" y="5715476"/>
                <a:ext cx="1336357" cy="263271"/>
              </a:xfrm>
              <a:custGeom>
                <a:avLst/>
                <a:gdLst>
                  <a:gd name="connsiteX0" fmla="*/ 0 w 1336357"/>
                  <a:gd name="connsiteY0" fmla="*/ 263271 h 263271"/>
                  <a:gd name="connsiteX1" fmla="*/ 329089 w 1336357"/>
                  <a:gd name="connsiteY1" fmla="*/ 191453 h 263271"/>
                  <a:gd name="connsiteX2" fmla="*/ 661606 w 1336357"/>
                  <a:gd name="connsiteY2" fmla="*/ 123825 h 263271"/>
                  <a:gd name="connsiteX3" fmla="*/ 997268 w 1336357"/>
                  <a:gd name="connsiteY3" fmla="*/ 59722 h 263271"/>
                  <a:gd name="connsiteX4" fmla="*/ 1166146 w 1336357"/>
                  <a:gd name="connsiteY4" fmla="*/ 29051 h 263271"/>
                  <a:gd name="connsiteX5" fmla="*/ 1336357 w 1336357"/>
                  <a:gd name="connsiteY5" fmla="*/ 0 h 263271"/>
                  <a:gd name="connsiteX6" fmla="*/ 1172623 w 1336357"/>
                  <a:gd name="connsiteY6" fmla="*/ 36767 h 263271"/>
                  <a:gd name="connsiteX7" fmla="*/ 1007364 w 1336357"/>
                  <a:gd name="connsiteY7" fmla="*/ 71819 h 263271"/>
                  <a:gd name="connsiteX8" fmla="*/ 674846 w 1336357"/>
                  <a:gd name="connsiteY8" fmla="*/ 139446 h 263271"/>
                  <a:gd name="connsiteX9" fmla="*/ 339185 w 1336357"/>
                  <a:gd name="connsiteY9" fmla="*/ 203454 h 263271"/>
                  <a:gd name="connsiteX10" fmla="*/ 0 w 1336357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357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357" y="0"/>
                    </a:cubicBezTo>
                    <a:cubicBezTo>
                      <a:pt x="1282256" y="12764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B5B25AC2-A603-FAEB-6E5B-A03DE8199971}"/>
                  </a:ext>
                </a:extLst>
              </p:cNvPr>
              <p:cNvSpPr/>
              <p:nvPr/>
            </p:nvSpPr>
            <p:spPr>
              <a:xfrm>
                <a:off x="7095458" y="5664517"/>
                <a:ext cx="789908" cy="155733"/>
              </a:xfrm>
              <a:custGeom>
                <a:avLst/>
                <a:gdLst>
                  <a:gd name="connsiteX0" fmla="*/ 0 w 789908"/>
                  <a:gd name="connsiteY0" fmla="*/ 155734 h 155733"/>
                  <a:gd name="connsiteX1" fmla="*/ 388334 w 789908"/>
                  <a:gd name="connsiteY1" fmla="*/ 70009 h 155733"/>
                  <a:gd name="connsiteX2" fmla="*/ 789908 w 789908"/>
                  <a:gd name="connsiteY2" fmla="*/ 0 h 155733"/>
                  <a:gd name="connsiteX3" fmla="*/ 401479 w 789908"/>
                  <a:gd name="connsiteY3" fmla="*/ 85725 h 155733"/>
                  <a:gd name="connsiteX4" fmla="*/ 0 w 789908"/>
                  <a:gd name="connsiteY4" fmla="*/ 155734 h 155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908" h="155733">
                    <a:moveTo>
                      <a:pt x="0" y="155734"/>
                    </a:moveTo>
                    <a:cubicBezTo>
                      <a:pt x="126492" y="123634"/>
                      <a:pt x="257175" y="96298"/>
                      <a:pt x="388334" y="70009"/>
                    </a:cubicBezTo>
                    <a:cubicBezTo>
                      <a:pt x="519494" y="43720"/>
                      <a:pt x="653034" y="19717"/>
                      <a:pt x="789908" y="0"/>
                    </a:cubicBezTo>
                    <a:cubicBezTo>
                      <a:pt x="663416" y="32194"/>
                      <a:pt x="532733" y="59531"/>
                      <a:pt x="401479" y="85725"/>
                    </a:cubicBezTo>
                    <a:cubicBezTo>
                      <a:pt x="270224" y="111919"/>
                      <a:pt x="136874" y="136207"/>
                      <a:pt x="0" y="15573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3">
              <a:extLst>
                <a:ext uri="{FF2B5EF4-FFF2-40B4-BE49-F238E27FC236}">
                  <a16:creationId xmlns:a16="http://schemas.microsoft.com/office/drawing/2014/main" id="{B3E94EFB-D0A5-607D-780E-78CD30B2B297}"/>
                </a:ext>
              </a:extLst>
            </p:cNvPr>
            <p:cNvGrpSpPr/>
            <p:nvPr/>
          </p:nvGrpSpPr>
          <p:grpSpPr>
            <a:xfrm>
              <a:off x="6499225" y="4493118"/>
              <a:ext cx="5438895" cy="1417877"/>
              <a:chOff x="4079557" y="4341495"/>
              <a:chExt cx="6174443" cy="1609629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27589EAE-2A0C-E745-E49E-654B8A487A5D}"/>
                  </a:ext>
                </a:extLst>
              </p:cNvPr>
              <p:cNvSpPr/>
              <p:nvPr/>
            </p:nvSpPr>
            <p:spPr>
              <a:xfrm>
                <a:off x="7093076" y="4482846"/>
                <a:ext cx="3160924" cy="1468278"/>
              </a:xfrm>
              <a:custGeom>
                <a:avLst/>
                <a:gdLst>
                  <a:gd name="connsiteX0" fmla="*/ 3088196 w 3160924"/>
                  <a:gd name="connsiteY0" fmla="*/ 615029 h 1468278"/>
                  <a:gd name="connsiteX1" fmla="*/ 0 w 3160924"/>
                  <a:gd name="connsiteY1" fmla="*/ 1468279 h 1468278"/>
                  <a:gd name="connsiteX2" fmla="*/ 0 w 3160924"/>
                  <a:gd name="connsiteY2" fmla="*/ 853249 h 1468278"/>
                  <a:gd name="connsiteX3" fmla="*/ 3088196 w 3160924"/>
                  <a:gd name="connsiteY3" fmla="*/ 0 h 1468278"/>
                  <a:gd name="connsiteX4" fmla="*/ 3088196 w 3160924"/>
                  <a:gd name="connsiteY4" fmla="*/ 615029 h 146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0924" h="1468278">
                    <a:moveTo>
                      <a:pt x="3088196" y="615029"/>
                    </a:moveTo>
                    <a:lnTo>
                      <a:pt x="0" y="1468279"/>
                    </a:lnTo>
                    <a:lnTo>
                      <a:pt x="0" y="853249"/>
                    </a:lnTo>
                    <a:lnTo>
                      <a:pt x="3088196" y="0"/>
                    </a:lnTo>
                    <a:cubicBezTo>
                      <a:pt x="3251835" y="301752"/>
                      <a:pt x="3088196" y="615029"/>
                      <a:pt x="3088196" y="61502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680DFC2-4B77-2526-C8ED-DDE23DDAB720}"/>
                  </a:ext>
                </a:extLst>
              </p:cNvPr>
              <p:cNvSpPr/>
              <p:nvPr/>
            </p:nvSpPr>
            <p:spPr>
              <a:xfrm>
                <a:off x="4079557" y="5460301"/>
                <a:ext cx="3013519" cy="490823"/>
              </a:xfrm>
              <a:custGeom>
                <a:avLst/>
                <a:gdLst>
                  <a:gd name="connsiteX0" fmla="*/ 0 w 3013519"/>
                  <a:gd name="connsiteY0" fmla="*/ 64198 h 490823"/>
                  <a:gd name="connsiteX1" fmla="*/ 3013520 w 3013519"/>
                  <a:gd name="connsiteY1" fmla="*/ 490823 h 490823"/>
                  <a:gd name="connsiteX2" fmla="*/ 3013520 w 3013519"/>
                  <a:gd name="connsiteY2" fmla="*/ 334899 h 490823"/>
                  <a:gd name="connsiteX3" fmla="*/ 275558 w 3013519"/>
                  <a:gd name="connsiteY3" fmla="*/ 0 h 490823"/>
                  <a:gd name="connsiteX4" fmla="*/ 0 w 3013519"/>
                  <a:gd name="connsiteY4" fmla="*/ 16573 h 490823"/>
                  <a:gd name="connsiteX5" fmla="*/ 0 w 3013519"/>
                  <a:gd name="connsiteY5" fmla="*/ 64198 h 49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3519" h="490823">
                    <a:moveTo>
                      <a:pt x="0" y="64198"/>
                    </a:moveTo>
                    <a:lnTo>
                      <a:pt x="3013520" y="490823"/>
                    </a:lnTo>
                    <a:lnTo>
                      <a:pt x="3013520" y="334899"/>
                    </a:lnTo>
                    <a:lnTo>
                      <a:pt x="275558" y="0"/>
                    </a:lnTo>
                    <a:lnTo>
                      <a:pt x="0" y="16573"/>
                    </a:lnTo>
                    <a:lnTo>
                      <a:pt x="0" y="6419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06FD206F-E5A9-7AC7-E8AF-981AEE288330}"/>
                  </a:ext>
                </a:extLst>
              </p:cNvPr>
              <p:cNvSpPr/>
              <p:nvPr/>
            </p:nvSpPr>
            <p:spPr>
              <a:xfrm>
                <a:off x="4224909" y="4966525"/>
                <a:ext cx="2918301" cy="984599"/>
              </a:xfrm>
              <a:custGeom>
                <a:avLst/>
                <a:gdLst>
                  <a:gd name="connsiteX0" fmla="*/ 2868263 w 2918301"/>
                  <a:gd name="connsiteY0" fmla="*/ 372427 h 984599"/>
                  <a:gd name="connsiteX1" fmla="*/ 2868263 w 2918301"/>
                  <a:gd name="connsiteY1" fmla="*/ 984599 h 984599"/>
                  <a:gd name="connsiteX2" fmla="*/ 0 w 2918301"/>
                  <a:gd name="connsiteY2" fmla="*/ 531590 h 984599"/>
                  <a:gd name="connsiteX3" fmla="*/ 0 w 2918301"/>
                  <a:gd name="connsiteY3" fmla="*/ 0 h 98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1" h="984599">
                    <a:moveTo>
                      <a:pt x="2868263" y="372427"/>
                    </a:moveTo>
                    <a:cubicBezTo>
                      <a:pt x="2980849" y="643414"/>
                      <a:pt x="2868263" y="984599"/>
                      <a:pt x="2868263" y="984599"/>
                    </a:cubicBezTo>
                    <a:lnTo>
                      <a:pt x="0" y="531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D5293B3-DB3E-7F54-7511-FCCDC550E19E}"/>
                  </a:ext>
                </a:extLst>
              </p:cNvPr>
              <p:cNvSpPr/>
              <p:nvPr/>
            </p:nvSpPr>
            <p:spPr>
              <a:xfrm>
                <a:off x="4224909" y="4966334"/>
                <a:ext cx="2848489" cy="924115"/>
              </a:xfrm>
              <a:custGeom>
                <a:avLst/>
                <a:gdLst>
                  <a:gd name="connsiteX0" fmla="*/ 2797302 w 2848489"/>
                  <a:gd name="connsiteY0" fmla="*/ 363474 h 924115"/>
                  <a:gd name="connsiteX1" fmla="*/ 2806351 w 2848489"/>
                  <a:gd name="connsiteY1" fmla="*/ 924116 h 924115"/>
                  <a:gd name="connsiteX2" fmla="*/ 0 w 2848489"/>
                  <a:gd name="connsiteY2" fmla="*/ 529590 h 924115"/>
                  <a:gd name="connsiteX3" fmla="*/ 0 w 2848489"/>
                  <a:gd name="connsiteY3" fmla="*/ 0 h 92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8489" h="924115">
                    <a:moveTo>
                      <a:pt x="2797302" y="363474"/>
                    </a:moveTo>
                    <a:cubicBezTo>
                      <a:pt x="2906935" y="633413"/>
                      <a:pt x="2806351" y="924116"/>
                      <a:pt x="2806351" y="924116"/>
                    </a:cubicBezTo>
                    <a:lnTo>
                      <a:pt x="0" y="529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A85556A5-79E7-2976-6B0F-077CA1086C07}"/>
                  </a:ext>
                </a:extLst>
              </p:cNvPr>
              <p:cNvSpPr/>
              <p:nvPr/>
            </p:nvSpPr>
            <p:spPr>
              <a:xfrm>
                <a:off x="4220146" y="4961477"/>
                <a:ext cx="2853794" cy="929292"/>
              </a:xfrm>
              <a:custGeom>
                <a:avLst/>
                <a:gdLst>
                  <a:gd name="connsiteX0" fmla="*/ 2802065 w 2853794"/>
                  <a:gd name="connsiteY0" fmla="*/ 368332 h 929292"/>
                  <a:gd name="connsiteX1" fmla="*/ 2820257 w 2853794"/>
                  <a:gd name="connsiteY1" fmla="*/ 418719 h 929292"/>
                  <a:gd name="connsiteX2" fmla="*/ 2853785 w 2853794"/>
                  <a:gd name="connsiteY2" fmla="*/ 647319 h 929292"/>
                  <a:gd name="connsiteX3" fmla="*/ 2812542 w 2853794"/>
                  <a:gd name="connsiteY3" fmla="*/ 929259 h 929292"/>
                  <a:gd name="connsiteX4" fmla="*/ 4096 w 2853794"/>
                  <a:gd name="connsiteY4" fmla="*/ 538734 h 929292"/>
                  <a:gd name="connsiteX5" fmla="*/ 0 w 2853794"/>
                  <a:gd name="connsiteY5" fmla="*/ 538163 h 929292"/>
                  <a:gd name="connsiteX6" fmla="*/ 0 w 2853794"/>
                  <a:gd name="connsiteY6" fmla="*/ 534448 h 929292"/>
                  <a:gd name="connsiteX7" fmla="*/ 0 w 2853794"/>
                  <a:gd name="connsiteY7" fmla="*/ 4858 h 929292"/>
                  <a:gd name="connsiteX8" fmla="*/ 0 w 2853794"/>
                  <a:gd name="connsiteY8" fmla="*/ 0 h 929292"/>
                  <a:gd name="connsiteX9" fmla="*/ 4763 w 2853794"/>
                  <a:gd name="connsiteY9" fmla="*/ 667 h 929292"/>
                  <a:gd name="connsiteX10" fmla="*/ 1403985 w 2853794"/>
                  <a:gd name="connsiteY10" fmla="*/ 183832 h 929292"/>
                  <a:gd name="connsiteX11" fmla="*/ 2801493 w 2853794"/>
                  <a:gd name="connsiteY11" fmla="*/ 368141 h 929292"/>
                  <a:gd name="connsiteX12" fmla="*/ 2802065 w 2853794"/>
                  <a:gd name="connsiteY12" fmla="*/ 368332 h 929292"/>
                  <a:gd name="connsiteX13" fmla="*/ 8953 w 2853794"/>
                  <a:gd name="connsiteY13" fmla="*/ 5048 h 929292"/>
                  <a:gd name="connsiteX14" fmla="*/ 9430 w 2853794"/>
                  <a:gd name="connsiteY14" fmla="*/ 534638 h 929292"/>
                  <a:gd name="connsiteX15" fmla="*/ 5334 w 2853794"/>
                  <a:gd name="connsiteY15" fmla="*/ 529876 h 929292"/>
                  <a:gd name="connsiteX16" fmla="*/ 2809494 w 2853794"/>
                  <a:gd name="connsiteY16" fmla="*/ 928497 h 929292"/>
                  <a:gd name="connsiteX17" fmla="*/ 2841307 w 2853794"/>
                  <a:gd name="connsiteY17" fmla="*/ 789718 h 929292"/>
                  <a:gd name="connsiteX18" fmla="*/ 2801969 w 2853794"/>
                  <a:gd name="connsiteY18" fmla="*/ 368332 h 92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3794" h="929292">
                    <a:moveTo>
                      <a:pt x="2802065" y="368332"/>
                    </a:moveTo>
                    <a:cubicBezTo>
                      <a:pt x="2805779" y="378809"/>
                      <a:pt x="2816543" y="408337"/>
                      <a:pt x="2820257" y="418719"/>
                    </a:cubicBezTo>
                    <a:cubicBezTo>
                      <a:pt x="2842541" y="492872"/>
                      <a:pt x="2853837" y="569890"/>
                      <a:pt x="2853785" y="647319"/>
                    </a:cubicBezTo>
                    <a:cubicBezTo>
                      <a:pt x="2854203" y="742832"/>
                      <a:pt x="2840301" y="837868"/>
                      <a:pt x="2812542" y="929259"/>
                    </a:cubicBezTo>
                    <a:cubicBezTo>
                      <a:pt x="2813876" y="933450"/>
                      <a:pt x="5048" y="537686"/>
                      <a:pt x="4096" y="538734"/>
                    </a:cubicBezTo>
                    <a:lnTo>
                      <a:pt x="0" y="538163"/>
                    </a:lnTo>
                    <a:lnTo>
                      <a:pt x="0" y="534448"/>
                    </a:lnTo>
                    <a:lnTo>
                      <a:pt x="0" y="4858"/>
                    </a:lnTo>
                    <a:lnTo>
                      <a:pt x="0" y="0"/>
                    </a:lnTo>
                    <a:lnTo>
                      <a:pt x="4763" y="667"/>
                    </a:lnTo>
                    <a:lnTo>
                      <a:pt x="1403985" y="183832"/>
                    </a:lnTo>
                    <a:lnTo>
                      <a:pt x="2801493" y="368141"/>
                    </a:lnTo>
                    <a:close/>
                    <a:moveTo>
                      <a:pt x="2802065" y="368332"/>
                    </a:moveTo>
                    <a:cubicBezTo>
                      <a:pt x="2113979" y="275844"/>
                      <a:pt x="674084" y="105156"/>
                      <a:pt x="8953" y="5048"/>
                    </a:cubicBezTo>
                    <a:lnTo>
                      <a:pt x="9430" y="534638"/>
                    </a:lnTo>
                    <a:lnTo>
                      <a:pt x="5334" y="529876"/>
                    </a:lnTo>
                    <a:cubicBezTo>
                      <a:pt x="5334" y="530923"/>
                      <a:pt x="2817495" y="926020"/>
                      <a:pt x="2809494" y="928497"/>
                    </a:cubicBezTo>
                    <a:cubicBezTo>
                      <a:pt x="2823718" y="883142"/>
                      <a:pt x="2834355" y="836739"/>
                      <a:pt x="2841307" y="789718"/>
                    </a:cubicBezTo>
                    <a:cubicBezTo>
                      <a:pt x="2862548" y="649033"/>
                      <a:pt x="2854357" y="501396"/>
                      <a:pt x="2801969" y="368332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53524A7-01F6-A0CF-2F55-0B4532937673}"/>
                  </a:ext>
                </a:extLst>
              </p:cNvPr>
              <p:cNvSpPr/>
              <p:nvPr/>
            </p:nvSpPr>
            <p:spPr>
              <a:xfrm>
                <a:off x="5582792" y="5195887"/>
                <a:ext cx="1459325" cy="196881"/>
              </a:xfrm>
              <a:custGeom>
                <a:avLst/>
                <a:gdLst>
                  <a:gd name="connsiteX0" fmla="*/ 0 w 1459325"/>
                  <a:gd name="connsiteY0" fmla="*/ 0 h 196881"/>
                  <a:gd name="connsiteX1" fmla="*/ 1459325 w 1459325"/>
                  <a:gd name="connsiteY1" fmla="*/ 196882 h 196881"/>
                  <a:gd name="connsiteX2" fmla="*/ 0 w 1459325"/>
                  <a:gd name="connsiteY2" fmla="*/ 0 h 1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9325" h="196881">
                    <a:moveTo>
                      <a:pt x="0" y="0"/>
                    </a:moveTo>
                    <a:cubicBezTo>
                      <a:pt x="468249" y="57150"/>
                      <a:pt x="992696" y="127635"/>
                      <a:pt x="1459325" y="196882"/>
                    </a:cubicBezTo>
                    <a:cubicBezTo>
                      <a:pt x="991076" y="139732"/>
                      <a:pt x="466630" y="6915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9ED0FCFC-49C6-4ACF-5F90-0992B9839C7C}"/>
                  </a:ext>
                </a:extLst>
              </p:cNvPr>
              <p:cNvSpPr/>
              <p:nvPr/>
            </p:nvSpPr>
            <p:spPr>
              <a:xfrm>
                <a:off x="4224909" y="5160264"/>
                <a:ext cx="1246632" cy="168116"/>
              </a:xfrm>
              <a:custGeom>
                <a:avLst/>
                <a:gdLst>
                  <a:gd name="connsiteX0" fmla="*/ 0 w 1246632"/>
                  <a:gd name="connsiteY0" fmla="*/ 0 h 168116"/>
                  <a:gd name="connsiteX1" fmla="*/ 1246632 w 1246632"/>
                  <a:gd name="connsiteY1" fmla="*/ 168116 h 168116"/>
                  <a:gd name="connsiteX2" fmla="*/ 0 w 1246632"/>
                  <a:gd name="connsiteY2" fmla="*/ 0 h 1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6632" h="168116">
                    <a:moveTo>
                      <a:pt x="0" y="0"/>
                    </a:moveTo>
                    <a:cubicBezTo>
                      <a:pt x="401383" y="47625"/>
                      <a:pt x="846677" y="108013"/>
                      <a:pt x="1246632" y="168116"/>
                    </a:cubicBezTo>
                    <a:cubicBezTo>
                      <a:pt x="844963" y="120491"/>
                      <a:pt x="399860" y="60293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AE9F2C09-C351-83C3-FEE5-527D870E63F7}"/>
                  </a:ext>
                </a:extLst>
              </p:cNvPr>
              <p:cNvSpPr/>
              <p:nvPr/>
            </p:nvSpPr>
            <p:spPr>
              <a:xfrm>
                <a:off x="4291774" y="5212556"/>
                <a:ext cx="2126551" cy="286797"/>
              </a:xfrm>
              <a:custGeom>
                <a:avLst/>
                <a:gdLst>
                  <a:gd name="connsiteX0" fmla="*/ 0 w 2126551"/>
                  <a:gd name="connsiteY0" fmla="*/ 0 h 286797"/>
                  <a:gd name="connsiteX1" fmla="*/ 2126552 w 2126551"/>
                  <a:gd name="connsiteY1" fmla="*/ 286798 h 286797"/>
                  <a:gd name="connsiteX2" fmla="*/ 0 w 2126551"/>
                  <a:gd name="connsiteY2" fmla="*/ 0 h 28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51" h="286797">
                    <a:moveTo>
                      <a:pt x="0" y="0"/>
                    </a:moveTo>
                    <a:cubicBezTo>
                      <a:pt x="682085" y="85725"/>
                      <a:pt x="1446276" y="188786"/>
                      <a:pt x="2126552" y="286798"/>
                    </a:cubicBezTo>
                    <a:cubicBezTo>
                      <a:pt x="1444562" y="201073"/>
                      <a:pt x="680371" y="9801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8C8C8D35-1258-71A6-4361-AE7C6244FC82}"/>
                  </a:ext>
                </a:extLst>
              </p:cNvPr>
              <p:cNvSpPr/>
              <p:nvPr/>
            </p:nvSpPr>
            <p:spPr>
              <a:xfrm>
                <a:off x="4660487" y="5392483"/>
                <a:ext cx="2206085" cy="292512"/>
              </a:xfrm>
              <a:custGeom>
                <a:avLst/>
                <a:gdLst>
                  <a:gd name="connsiteX0" fmla="*/ 0 w 2206085"/>
                  <a:gd name="connsiteY0" fmla="*/ 0 h 292512"/>
                  <a:gd name="connsiteX1" fmla="*/ 2206085 w 2206085"/>
                  <a:gd name="connsiteY1" fmla="*/ 292513 h 292512"/>
                  <a:gd name="connsiteX2" fmla="*/ 0 w 2206085"/>
                  <a:gd name="connsiteY2" fmla="*/ 0 h 29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6085" h="292512">
                    <a:moveTo>
                      <a:pt x="0" y="0"/>
                    </a:moveTo>
                    <a:cubicBezTo>
                      <a:pt x="707517" y="87534"/>
                      <a:pt x="1500283" y="192691"/>
                      <a:pt x="2206085" y="292513"/>
                    </a:cubicBezTo>
                    <a:cubicBezTo>
                      <a:pt x="1498664" y="205073"/>
                      <a:pt x="705898" y="9982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EAE82891-C646-B3A1-170E-EC4DC25E89EC}"/>
                  </a:ext>
                </a:extLst>
              </p:cNvPr>
              <p:cNvSpPr/>
              <p:nvPr/>
            </p:nvSpPr>
            <p:spPr>
              <a:xfrm>
                <a:off x="5136070" y="5504497"/>
                <a:ext cx="1924621" cy="259651"/>
              </a:xfrm>
              <a:custGeom>
                <a:avLst/>
                <a:gdLst>
                  <a:gd name="connsiteX0" fmla="*/ 0 w 1924621"/>
                  <a:gd name="connsiteY0" fmla="*/ 0 h 259651"/>
                  <a:gd name="connsiteX1" fmla="*/ 1924622 w 1924621"/>
                  <a:gd name="connsiteY1" fmla="*/ 259652 h 259651"/>
                  <a:gd name="connsiteX2" fmla="*/ 0 w 1924621"/>
                  <a:gd name="connsiteY2" fmla="*/ 0 h 2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4621" h="259651">
                    <a:moveTo>
                      <a:pt x="0" y="0"/>
                    </a:moveTo>
                    <a:cubicBezTo>
                      <a:pt x="617030" y="77153"/>
                      <a:pt x="1309021" y="170307"/>
                      <a:pt x="1924622" y="259652"/>
                    </a:cubicBezTo>
                    <a:cubicBezTo>
                      <a:pt x="1307306" y="182689"/>
                      <a:pt x="615696" y="89345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6F9AADB4-04A8-7986-7B51-61295F215E74}"/>
                  </a:ext>
                </a:extLst>
              </p:cNvPr>
              <p:cNvSpPr/>
              <p:nvPr/>
            </p:nvSpPr>
            <p:spPr>
              <a:xfrm>
                <a:off x="4581525" y="5503449"/>
                <a:ext cx="2464974" cy="332517"/>
              </a:xfrm>
              <a:custGeom>
                <a:avLst/>
                <a:gdLst>
                  <a:gd name="connsiteX0" fmla="*/ 0 w 2464974"/>
                  <a:gd name="connsiteY0" fmla="*/ 0 h 332517"/>
                  <a:gd name="connsiteX1" fmla="*/ 2464975 w 2464974"/>
                  <a:gd name="connsiteY1" fmla="*/ 332518 h 332517"/>
                  <a:gd name="connsiteX2" fmla="*/ 0 w 2464974"/>
                  <a:gd name="connsiteY2" fmla="*/ 0 h 33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974" h="332517">
                    <a:moveTo>
                      <a:pt x="0" y="0"/>
                    </a:moveTo>
                    <a:cubicBezTo>
                      <a:pt x="790575" y="100774"/>
                      <a:pt x="1676400" y="220218"/>
                      <a:pt x="2464975" y="332518"/>
                    </a:cubicBezTo>
                    <a:cubicBezTo>
                      <a:pt x="1674400" y="231838"/>
                      <a:pt x="788575" y="112300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8CF81EA-F635-1311-D29B-C179884A32F1}"/>
                  </a:ext>
                </a:extLst>
              </p:cNvPr>
              <p:cNvSpPr/>
              <p:nvPr/>
            </p:nvSpPr>
            <p:spPr>
              <a:xfrm>
                <a:off x="4079557" y="4341495"/>
                <a:ext cx="6101715" cy="997457"/>
              </a:xfrm>
              <a:custGeom>
                <a:avLst/>
                <a:gdLst>
                  <a:gd name="connsiteX0" fmla="*/ 3013615 w 6101715"/>
                  <a:gd name="connsiteY0" fmla="*/ 997458 h 997457"/>
                  <a:gd name="connsiteX1" fmla="*/ 6101715 w 6101715"/>
                  <a:gd name="connsiteY1" fmla="*/ 141351 h 997457"/>
                  <a:gd name="connsiteX2" fmla="*/ 2981135 w 6101715"/>
                  <a:gd name="connsiteY2" fmla="*/ 0 h 997457"/>
                  <a:gd name="connsiteX3" fmla="*/ 0 w 6101715"/>
                  <a:gd name="connsiteY3" fmla="*/ 552831 h 997457"/>
                  <a:gd name="connsiteX4" fmla="*/ 0 w 6101715"/>
                  <a:gd name="connsiteY4" fmla="*/ 606171 h 997457"/>
                  <a:gd name="connsiteX5" fmla="*/ 3013615 w 6101715"/>
                  <a:gd name="connsiteY5" fmla="*/ 997458 h 99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715" h="997457">
                    <a:moveTo>
                      <a:pt x="3013615" y="997458"/>
                    </a:moveTo>
                    <a:lnTo>
                      <a:pt x="6101715" y="141351"/>
                    </a:lnTo>
                    <a:lnTo>
                      <a:pt x="2981135" y="0"/>
                    </a:lnTo>
                    <a:lnTo>
                      <a:pt x="0" y="552831"/>
                    </a:lnTo>
                    <a:lnTo>
                      <a:pt x="0" y="606171"/>
                    </a:lnTo>
                    <a:lnTo>
                      <a:pt x="3013615" y="9974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05A2D7ED-BC1E-F586-4B59-257A10C3B78F}"/>
                  </a:ext>
                </a:extLst>
              </p:cNvPr>
              <p:cNvSpPr/>
              <p:nvPr/>
            </p:nvSpPr>
            <p:spPr>
              <a:xfrm>
                <a:off x="7172325" y="4933283"/>
                <a:ext cx="1169669" cy="311562"/>
              </a:xfrm>
              <a:custGeom>
                <a:avLst/>
                <a:gdLst>
                  <a:gd name="connsiteX0" fmla="*/ 0 w 1169669"/>
                  <a:gd name="connsiteY0" fmla="*/ 311563 h 311562"/>
                  <a:gd name="connsiteX1" fmla="*/ 1169670 w 1169669"/>
                  <a:gd name="connsiteY1" fmla="*/ 0 h 311562"/>
                  <a:gd name="connsiteX2" fmla="*/ 0 w 1169669"/>
                  <a:gd name="connsiteY2" fmla="*/ 311563 h 31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9669" h="311562">
                    <a:moveTo>
                      <a:pt x="0" y="311563"/>
                    </a:moveTo>
                    <a:cubicBezTo>
                      <a:pt x="383096" y="195453"/>
                      <a:pt x="776573" y="90583"/>
                      <a:pt x="1169670" y="0"/>
                    </a:cubicBezTo>
                    <a:cubicBezTo>
                      <a:pt x="786670" y="116205"/>
                      <a:pt x="393192" y="220885"/>
                      <a:pt x="0" y="31156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3A27900-FE99-C321-F482-5190B53DBA60}"/>
                  </a:ext>
                </a:extLst>
              </p:cNvPr>
              <p:cNvSpPr/>
              <p:nvPr/>
            </p:nvSpPr>
            <p:spPr>
              <a:xfrm>
                <a:off x="6431470" y="5190363"/>
                <a:ext cx="641889" cy="80771"/>
              </a:xfrm>
              <a:custGeom>
                <a:avLst/>
                <a:gdLst>
                  <a:gd name="connsiteX0" fmla="*/ 0 w 641889"/>
                  <a:gd name="connsiteY0" fmla="*/ 0 h 80771"/>
                  <a:gd name="connsiteX1" fmla="*/ 322802 w 641889"/>
                  <a:gd name="connsiteY1" fmla="*/ 30766 h 80771"/>
                  <a:gd name="connsiteX2" fmla="*/ 641890 w 641889"/>
                  <a:gd name="connsiteY2" fmla="*/ 80772 h 80771"/>
                  <a:gd name="connsiteX3" fmla="*/ 319183 w 641889"/>
                  <a:gd name="connsiteY3" fmla="*/ 50006 h 80771"/>
                  <a:gd name="connsiteX4" fmla="*/ 0 w 641889"/>
                  <a:gd name="connsiteY4" fmla="*/ 0 h 8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89" h="80771">
                    <a:moveTo>
                      <a:pt x="0" y="0"/>
                    </a:moveTo>
                    <a:cubicBezTo>
                      <a:pt x="106680" y="5524"/>
                      <a:pt x="216884" y="17907"/>
                      <a:pt x="322802" y="30766"/>
                    </a:cubicBezTo>
                    <a:cubicBezTo>
                      <a:pt x="428720" y="43624"/>
                      <a:pt x="538067" y="59341"/>
                      <a:pt x="641890" y="80772"/>
                    </a:cubicBezTo>
                    <a:cubicBezTo>
                      <a:pt x="535210" y="75342"/>
                      <a:pt x="425005" y="62865"/>
                      <a:pt x="319183" y="50006"/>
                    </a:cubicBezTo>
                    <a:cubicBezTo>
                      <a:pt x="213360" y="37147"/>
                      <a:pt x="103918" y="20955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FDF55895-441C-AB00-8B38-3D8E086B2ADE}"/>
                  </a:ext>
                </a:extLst>
              </p:cNvPr>
              <p:cNvSpPr/>
              <p:nvPr/>
            </p:nvSpPr>
            <p:spPr>
              <a:xfrm>
                <a:off x="4162425" y="4904708"/>
                <a:ext cx="2176938" cy="273939"/>
              </a:xfrm>
              <a:custGeom>
                <a:avLst/>
                <a:gdLst>
                  <a:gd name="connsiteX0" fmla="*/ 0 w 2176938"/>
                  <a:gd name="connsiteY0" fmla="*/ 0 h 273939"/>
                  <a:gd name="connsiteX1" fmla="*/ 2176939 w 2176938"/>
                  <a:gd name="connsiteY1" fmla="*/ 273939 h 273939"/>
                  <a:gd name="connsiteX2" fmla="*/ 0 w 2176938"/>
                  <a:gd name="connsiteY2" fmla="*/ 0 h 27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938" h="273939">
                    <a:moveTo>
                      <a:pt x="0" y="0"/>
                    </a:moveTo>
                    <a:cubicBezTo>
                      <a:pt x="725329" y="77914"/>
                      <a:pt x="1456468" y="169831"/>
                      <a:pt x="2176939" y="273939"/>
                    </a:cubicBezTo>
                    <a:cubicBezTo>
                      <a:pt x="1451039" y="196215"/>
                      <a:pt x="719995" y="104108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4053ABF-FB44-D363-7658-06AA504BFC0F}"/>
                  </a:ext>
                </a:extLst>
              </p:cNvPr>
              <p:cNvSpPr/>
              <p:nvPr/>
            </p:nvSpPr>
            <p:spPr>
              <a:xfrm>
                <a:off x="9191625" y="4570952"/>
                <a:ext cx="915066" cy="258794"/>
              </a:xfrm>
              <a:custGeom>
                <a:avLst/>
                <a:gdLst>
                  <a:gd name="connsiteX0" fmla="*/ 0 w 915066"/>
                  <a:gd name="connsiteY0" fmla="*/ 258794 h 258794"/>
                  <a:gd name="connsiteX1" fmla="*/ 915067 w 915066"/>
                  <a:gd name="connsiteY1" fmla="*/ 0 h 258794"/>
                  <a:gd name="connsiteX2" fmla="*/ 0 w 915066"/>
                  <a:gd name="connsiteY2" fmla="*/ 258794 h 25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5066" h="258794">
                    <a:moveTo>
                      <a:pt x="0" y="258794"/>
                    </a:moveTo>
                    <a:cubicBezTo>
                      <a:pt x="301371" y="164116"/>
                      <a:pt x="606393" y="77851"/>
                      <a:pt x="915067" y="0"/>
                    </a:cubicBezTo>
                    <a:cubicBezTo>
                      <a:pt x="613823" y="94679"/>
                      <a:pt x="308800" y="180943"/>
                      <a:pt x="0" y="25879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图形 3">
              <a:extLst>
                <a:ext uri="{FF2B5EF4-FFF2-40B4-BE49-F238E27FC236}">
                  <a16:creationId xmlns:a16="http://schemas.microsoft.com/office/drawing/2014/main" id="{91ED2A04-11AD-ACC0-B2DB-600B63EBD991}"/>
                </a:ext>
              </a:extLst>
            </p:cNvPr>
            <p:cNvGrpSpPr/>
            <p:nvPr/>
          </p:nvGrpSpPr>
          <p:grpSpPr>
            <a:xfrm>
              <a:off x="7244032" y="3549922"/>
              <a:ext cx="3819544" cy="1586379"/>
              <a:chOff x="4925091" y="3270742"/>
              <a:chExt cx="4336093" cy="1800918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99532C5-C632-A2AB-7451-4C95A2BE8D90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CC65511-8178-2B10-76D7-65EA0A371E32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73D7C8D-E275-B125-1105-38E30EC1D0DB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B955DB6-2A2E-B5C3-C5BB-BE6495F67A87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4376AC4-6024-9F06-369E-C138B974EA37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254F268-6F0F-02F2-B240-9D1D7C22F7A7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650B8A5-4F84-1137-AC77-C9B664D56AC3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9BCCB76-A1B8-2C98-8C80-D91679D989FC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" name="图形 3">
                <a:extLst>
                  <a:ext uri="{FF2B5EF4-FFF2-40B4-BE49-F238E27FC236}">
                    <a16:creationId xmlns:a16="http://schemas.microsoft.com/office/drawing/2014/main" id="{68699D76-DD7C-AE8D-71DE-9F8C6F361BBE}"/>
                  </a:ext>
                </a:extLst>
              </p:cNvPr>
              <p:cNvGrpSpPr/>
              <p:nvPr/>
            </p:nvGrpSpPr>
            <p:grpSpPr>
              <a:xfrm>
                <a:off x="4937188" y="3294887"/>
                <a:ext cx="3602545" cy="875347"/>
                <a:chOff x="4937188" y="3294887"/>
                <a:chExt cx="3602545" cy="875347"/>
              </a:xfrm>
              <a:solidFill>
                <a:srgbClr val="000000"/>
              </a:solidFill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03148B4B-1883-0619-B342-C9FBC6D532BF}"/>
                    </a:ext>
                  </a:extLst>
                </p:cNvPr>
                <p:cNvSpPr/>
                <p:nvPr/>
              </p:nvSpPr>
              <p:spPr>
                <a:xfrm>
                  <a:off x="4937188" y="3294887"/>
                  <a:ext cx="701611" cy="339185"/>
                </a:xfrm>
                <a:custGeom>
                  <a:avLst/>
                  <a:gdLst>
                    <a:gd name="connsiteX0" fmla="*/ 701612 w 701611"/>
                    <a:gd name="connsiteY0" fmla="*/ 123444 h 339185"/>
                    <a:gd name="connsiteX1" fmla="*/ 450723 w 701611"/>
                    <a:gd name="connsiteY1" fmla="*/ 339185 h 339185"/>
                    <a:gd name="connsiteX2" fmla="*/ 0 w 701611"/>
                    <a:gd name="connsiteY2" fmla="*/ 267748 h 339185"/>
                    <a:gd name="connsiteX3" fmla="*/ 59627 w 701611"/>
                    <a:gd name="connsiteY3" fmla="*/ 0 h 339185"/>
                    <a:gd name="connsiteX4" fmla="*/ 701612 w 701611"/>
                    <a:gd name="connsiteY4" fmla="*/ 123444 h 33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1611" h="339185">
                      <a:moveTo>
                        <a:pt x="701612" y="123444"/>
                      </a:moveTo>
                      <a:lnTo>
                        <a:pt x="450723" y="339185"/>
                      </a:lnTo>
                      <a:cubicBezTo>
                        <a:pt x="242030" y="305848"/>
                        <a:pt x="81915" y="280607"/>
                        <a:pt x="0" y="267748"/>
                      </a:cubicBezTo>
                      <a:lnTo>
                        <a:pt x="59627" y="0"/>
                      </a:lnTo>
                      <a:cubicBezTo>
                        <a:pt x="78200" y="2858"/>
                        <a:pt x="334137" y="51911"/>
                        <a:pt x="701612" y="123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C9FFEC79-9500-A88F-B8F8-AE7D6545CB68}"/>
                    </a:ext>
                  </a:extLst>
                </p:cNvPr>
                <p:cNvSpPr/>
                <p:nvPr/>
              </p:nvSpPr>
              <p:spPr>
                <a:xfrm>
                  <a:off x="5979795" y="3485007"/>
                  <a:ext cx="300608" cy="293465"/>
                </a:xfrm>
                <a:custGeom>
                  <a:avLst/>
                  <a:gdLst>
                    <a:gd name="connsiteX0" fmla="*/ 300609 w 300608"/>
                    <a:gd name="connsiteY0" fmla="*/ 293465 h 293465"/>
                    <a:gd name="connsiteX1" fmla="*/ 144780 w 300608"/>
                    <a:gd name="connsiteY1" fmla="*/ 267843 h 293465"/>
                    <a:gd name="connsiteX2" fmla="*/ 144780 w 300608"/>
                    <a:gd name="connsiteY2" fmla="*/ 267843 h 293465"/>
                    <a:gd name="connsiteX3" fmla="*/ 0 w 300608"/>
                    <a:gd name="connsiteY3" fmla="*/ 0 h 293465"/>
                    <a:gd name="connsiteX4" fmla="*/ 229457 w 300608"/>
                    <a:gd name="connsiteY4" fmla="*/ 45339 h 29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08" h="293465">
                      <a:moveTo>
                        <a:pt x="300609" y="293465"/>
                      </a:moveTo>
                      <a:lnTo>
                        <a:pt x="144780" y="267843"/>
                      </a:lnTo>
                      <a:lnTo>
                        <a:pt x="144780" y="267843"/>
                      </a:lnTo>
                      <a:lnTo>
                        <a:pt x="0" y="0"/>
                      </a:lnTo>
                      <a:lnTo>
                        <a:pt x="229457" y="45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51801612-6209-C427-135E-791216B7C103}"/>
                    </a:ext>
                  </a:extLst>
                </p:cNvPr>
                <p:cNvSpPr/>
                <p:nvPr/>
              </p:nvSpPr>
              <p:spPr>
                <a:xfrm>
                  <a:off x="6825329" y="3678745"/>
                  <a:ext cx="332708" cy="215931"/>
                </a:xfrm>
                <a:custGeom>
                  <a:avLst/>
                  <a:gdLst>
                    <a:gd name="connsiteX0" fmla="*/ 332708 w 332708"/>
                    <a:gd name="connsiteY0" fmla="*/ 42291 h 215931"/>
                    <a:gd name="connsiteX1" fmla="*/ 156496 w 332708"/>
                    <a:gd name="connsiteY1" fmla="*/ 215932 h 215931"/>
                    <a:gd name="connsiteX2" fmla="*/ 156496 w 332708"/>
                    <a:gd name="connsiteY2" fmla="*/ 215932 h 215931"/>
                    <a:gd name="connsiteX3" fmla="*/ 0 w 332708"/>
                    <a:gd name="connsiteY3" fmla="*/ 189643 h 215931"/>
                    <a:gd name="connsiteX4" fmla="*/ 125158 w 332708"/>
                    <a:gd name="connsiteY4" fmla="*/ 0 h 215931"/>
                    <a:gd name="connsiteX5" fmla="*/ 332708 w 332708"/>
                    <a:gd name="connsiteY5" fmla="*/ 42291 h 2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708" h="215931">
                      <a:moveTo>
                        <a:pt x="332708" y="42291"/>
                      </a:moveTo>
                      <a:lnTo>
                        <a:pt x="156496" y="215932"/>
                      </a:lnTo>
                      <a:lnTo>
                        <a:pt x="156496" y="215932"/>
                      </a:lnTo>
                      <a:lnTo>
                        <a:pt x="0" y="189643"/>
                      </a:lnTo>
                      <a:lnTo>
                        <a:pt x="125158" y="0"/>
                      </a:lnTo>
                      <a:cubicBezTo>
                        <a:pt x="194691" y="14033"/>
                        <a:pt x="263874" y="28131"/>
                        <a:pt x="332708" y="42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339C3C8-5451-F0C7-7A99-28F9307F59B8}"/>
                    </a:ext>
                  </a:extLst>
                </p:cNvPr>
                <p:cNvSpPr/>
                <p:nvPr/>
              </p:nvSpPr>
              <p:spPr>
                <a:xfrm>
                  <a:off x="8305800" y="3966971"/>
                  <a:ext cx="233933" cy="203263"/>
                </a:xfrm>
                <a:custGeom>
                  <a:avLst/>
                  <a:gdLst>
                    <a:gd name="connsiteX0" fmla="*/ 233934 w 233933"/>
                    <a:gd name="connsiteY0" fmla="*/ 61436 h 203263"/>
                    <a:gd name="connsiteX1" fmla="*/ 173260 w 233933"/>
                    <a:gd name="connsiteY1" fmla="*/ 203264 h 203263"/>
                    <a:gd name="connsiteX2" fmla="*/ 43720 w 233933"/>
                    <a:gd name="connsiteY2" fmla="*/ 172879 h 203263"/>
                    <a:gd name="connsiteX3" fmla="*/ 0 w 233933"/>
                    <a:gd name="connsiteY3" fmla="*/ 0 h 203263"/>
                    <a:gd name="connsiteX4" fmla="*/ 233934 w 233933"/>
                    <a:gd name="connsiteY4" fmla="*/ 61436 h 20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933" h="203263">
                      <a:moveTo>
                        <a:pt x="233934" y="61436"/>
                      </a:moveTo>
                      <a:lnTo>
                        <a:pt x="173260" y="203264"/>
                      </a:lnTo>
                      <a:cubicBezTo>
                        <a:pt x="144113" y="195072"/>
                        <a:pt x="100203" y="184785"/>
                        <a:pt x="43720" y="172879"/>
                      </a:cubicBezTo>
                      <a:lnTo>
                        <a:pt x="0" y="0"/>
                      </a:lnTo>
                      <a:cubicBezTo>
                        <a:pt x="109919" y="25908"/>
                        <a:pt x="191071" y="46958"/>
                        <a:pt x="233934" y="614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C78365B-EC5C-0DA7-D807-1F37ED6D3523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ABC41D7-72E5-9DB5-83F6-7E6332F10E1A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339EF5B-28F2-1653-EC01-56CAF0719549}"/>
                  </a:ext>
                </a:extLst>
              </p:cNvPr>
              <p:cNvSpPr/>
              <p:nvPr/>
            </p:nvSpPr>
            <p:spPr>
              <a:xfrm>
                <a:off x="4925091" y="3270742"/>
                <a:ext cx="1323339" cy="1684498"/>
              </a:xfrm>
              <a:custGeom>
                <a:avLst/>
                <a:gdLst>
                  <a:gd name="connsiteX0" fmla="*/ 654748 w 1323339"/>
                  <a:gd name="connsiteY0" fmla="*/ 1683972 h 1684498"/>
                  <a:gd name="connsiteX1" fmla="*/ 68770 w 1323339"/>
                  <a:gd name="connsiteY1" fmla="*/ 812053 h 1684498"/>
                  <a:gd name="connsiteX2" fmla="*/ 274891 w 1323339"/>
                  <a:gd name="connsiteY2" fmla="*/ 232171 h 1684498"/>
                  <a:gd name="connsiteX3" fmla="*/ 735901 w 1323339"/>
                  <a:gd name="connsiteY3" fmla="*/ 619 h 1684498"/>
                  <a:gd name="connsiteX4" fmla="*/ 1172432 w 1323339"/>
                  <a:gd name="connsiteY4" fmla="*/ 275510 h 1684498"/>
                  <a:gd name="connsiteX5" fmla="*/ 1321975 w 1323339"/>
                  <a:gd name="connsiteY5" fmla="*/ 872537 h 1684498"/>
                  <a:gd name="connsiteX6" fmla="*/ 709993 w 1323339"/>
                  <a:gd name="connsiteY6" fmla="*/ 1683400 h 1684498"/>
                  <a:gd name="connsiteX7" fmla="*/ 654748 w 1323339"/>
                  <a:gd name="connsiteY7" fmla="*/ 1683972 h 1684498"/>
                  <a:gd name="connsiteX8" fmla="*/ 362807 w 1323339"/>
                  <a:gd name="connsiteY8" fmla="*/ 302847 h 1684498"/>
                  <a:gd name="connsiteX9" fmla="*/ 181261 w 1323339"/>
                  <a:gd name="connsiteY9" fmla="*/ 817769 h 1684498"/>
                  <a:gd name="connsiteX10" fmla="*/ 660178 w 1323339"/>
                  <a:gd name="connsiteY10" fmla="*/ 1571577 h 1684498"/>
                  <a:gd name="connsiteX11" fmla="*/ 1209580 w 1323339"/>
                  <a:gd name="connsiteY11" fmla="*/ 866727 h 1684498"/>
                  <a:gd name="connsiteX12" fmla="*/ 1078325 w 1323339"/>
                  <a:gd name="connsiteY12" fmla="*/ 336851 h 1684498"/>
                  <a:gd name="connsiteX13" fmla="*/ 730472 w 1323339"/>
                  <a:gd name="connsiteY13" fmla="*/ 112918 h 1684498"/>
                  <a:gd name="connsiteX14" fmla="*/ 687705 w 1323339"/>
                  <a:gd name="connsiteY14" fmla="*/ 112918 h 1684498"/>
                  <a:gd name="connsiteX15" fmla="*/ 362807 w 1323339"/>
                  <a:gd name="connsiteY15" fmla="*/ 302656 h 1684498"/>
                  <a:gd name="connsiteX16" fmla="*/ 69247 w 1323339"/>
                  <a:gd name="connsiteY16" fmla="*/ 871013 h 1684498"/>
                  <a:gd name="connsiteX17" fmla="*/ 74390 w 1323339"/>
                  <a:gd name="connsiteY17" fmla="*/ 378285 h 1684498"/>
                  <a:gd name="connsiteX18" fmla="*/ 0 w 1323339"/>
                  <a:gd name="connsiteY18" fmla="*/ 284940 h 1684498"/>
                  <a:gd name="connsiteX19" fmla="*/ 61246 w 1323339"/>
                  <a:gd name="connsiteY19" fmla="*/ 13287 h 1684498"/>
                  <a:gd name="connsiteX20" fmla="*/ 288893 w 1323339"/>
                  <a:gd name="connsiteY20" fmla="*/ 46720 h 1684498"/>
                  <a:gd name="connsiteX21" fmla="*/ 660368 w 1323339"/>
                  <a:gd name="connsiteY21" fmla="*/ 2905 h 1684498"/>
                  <a:gd name="connsiteX22" fmla="*/ 255937 w 1323339"/>
                  <a:gd name="connsiteY22" fmla="*/ 315801 h 1684498"/>
                  <a:gd name="connsiteX23" fmla="*/ 69247 w 1323339"/>
                  <a:gd name="connsiteY23" fmla="*/ 870823 h 168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39" h="1684498">
                    <a:moveTo>
                      <a:pt x="654748" y="1683972"/>
                    </a:moveTo>
                    <a:cubicBezTo>
                      <a:pt x="309277" y="1667303"/>
                      <a:pt x="46482" y="1276111"/>
                      <a:pt x="68770" y="812053"/>
                    </a:cubicBezTo>
                    <a:cubicBezTo>
                      <a:pt x="79343" y="590597"/>
                      <a:pt x="152590" y="384667"/>
                      <a:pt x="274891" y="232171"/>
                    </a:cubicBezTo>
                    <a:cubicBezTo>
                      <a:pt x="401288" y="74628"/>
                      <a:pt x="564451" y="-8049"/>
                      <a:pt x="735901" y="619"/>
                    </a:cubicBezTo>
                    <a:cubicBezTo>
                      <a:pt x="907351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3" y="1683400"/>
                    </a:cubicBezTo>
                    <a:cubicBezTo>
                      <a:pt x="691604" y="1684639"/>
                      <a:pt x="673159" y="1684830"/>
                      <a:pt x="654748" y="1683972"/>
                    </a:cubicBezTo>
                    <a:close/>
                    <a:moveTo>
                      <a:pt x="362807" y="302847"/>
                    </a:moveTo>
                    <a:cubicBezTo>
                      <a:pt x="255270" y="436864"/>
                      <a:pt x="190786" y="619744"/>
                      <a:pt x="181261" y="817769"/>
                    </a:cubicBezTo>
                    <a:cubicBezTo>
                      <a:pt x="162211" y="1219724"/>
                      <a:pt x="376714" y="1557956"/>
                      <a:pt x="660178" y="1571577"/>
                    </a:cubicBezTo>
                    <a:cubicBezTo>
                      <a:pt x="943642" y="1585198"/>
                      <a:pt x="1190054" y="1269254"/>
                      <a:pt x="1209580" y="866727"/>
                    </a:cubicBezTo>
                    <a:cubicBezTo>
                      <a:pt x="1219105" y="668702"/>
                      <a:pt x="1172337" y="480583"/>
                      <a:pt x="1078325" y="336851"/>
                    </a:cubicBezTo>
                    <a:cubicBezTo>
                      <a:pt x="987838" y="198834"/>
                      <a:pt x="864203" y="119300"/>
                      <a:pt x="730472" y="112918"/>
                    </a:cubicBezTo>
                    <a:cubicBezTo>
                      <a:pt x="716229" y="112060"/>
                      <a:pt x="701948" y="112060"/>
                      <a:pt x="687705" y="112918"/>
                    </a:cubicBezTo>
                    <a:cubicBezTo>
                      <a:pt x="569023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61246" y="13287"/>
                    </a:lnTo>
                    <a:cubicBezTo>
                      <a:pt x="61246" y="13287"/>
                      <a:pt x="246888" y="46148"/>
                      <a:pt x="288893" y="46720"/>
                    </a:cubicBezTo>
                    <a:cubicBezTo>
                      <a:pt x="363760" y="47863"/>
                      <a:pt x="519779" y="6048"/>
                      <a:pt x="660368" y="2905"/>
                    </a:cubicBezTo>
                    <a:cubicBezTo>
                      <a:pt x="660368" y="2905"/>
                      <a:pt x="354330" y="140446"/>
                      <a:pt x="255937" y="315801"/>
                    </a:cubicBezTo>
                    <a:cubicBezTo>
                      <a:pt x="157543" y="491156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D7FC68E-B6FF-BF9B-CE19-CB8F3A8C331B}"/>
                  </a:ext>
                </a:extLst>
              </p:cNvPr>
              <p:cNvSpPr/>
              <p:nvPr/>
            </p:nvSpPr>
            <p:spPr>
              <a:xfrm>
                <a:off x="5037449" y="3367843"/>
                <a:ext cx="132134" cy="63455"/>
              </a:xfrm>
              <a:custGeom>
                <a:avLst/>
                <a:gdLst>
                  <a:gd name="connsiteX0" fmla="*/ 131958 w 132134"/>
                  <a:gd name="connsiteY0" fmla="*/ 40487 h 63455"/>
                  <a:gd name="connsiteX1" fmla="*/ 61949 w 132134"/>
                  <a:gd name="connsiteY1" fmla="*/ 62204 h 63455"/>
                  <a:gd name="connsiteX2" fmla="*/ 132 w 132134"/>
                  <a:gd name="connsiteY2" fmla="*/ 22961 h 63455"/>
                  <a:gd name="connsiteX3" fmla="*/ 70141 w 132134"/>
                  <a:gd name="connsiteY3" fmla="*/ 1244 h 63455"/>
                  <a:gd name="connsiteX4" fmla="*/ 131958 w 132134"/>
                  <a:gd name="connsiteY4" fmla="*/ 40487 h 63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34" h="63455">
                    <a:moveTo>
                      <a:pt x="131958" y="40487"/>
                    </a:moveTo>
                    <a:cubicBezTo>
                      <a:pt x="129768" y="57346"/>
                      <a:pt x="98430" y="67062"/>
                      <a:pt x="61949" y="62204"/>
                    </a:cubicBezTo>
                    <a:cubicBezTo>
                      <a:pt x="25469" y="57346"/>
                      <a:pt x="-2154" y="39725"/>
                      <a:pt x="132" y="22961"/>
                    </a:cubicBezTo>
                    <a:cubicBezTo>
                      <a:pt x="2418" y="6197"/>
                      <a:pt x="33660" y="-3614"/>
                      <a:pt x="70141" y="1244"/>
                    </a:cubicBezTo>
                    <a:cubicBezTo>
                      <a:pt x="106622" y="6102"/>
                      <a:pt x="134625" y="23628"/>
                      <a:pt x="131958" y="40487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1669DDD-7C93-48C8-EEF7-9D4774A81F57}"/>
                  </a:ext>
                </a:extLst>
              </p:cNvPr>
              <p:cNvSpPr/>
              <p:nvPr/>
            </p:nvSpPr>
            <p:spPr>
              <a:xfrm>
                <a:off x="5053583" y="3379531"/>
                <a:ext cx="69341" cy="11844"/>
              </a:xfrm>
              <a:custGeom>
                <a:avLst/>
                <a:gdLst>
                  <a:gd name="connsiteX0" fmla="*/ 0 w 69341"/>
                  <a:gd name="connsiteY0" fmla="*/ 11845 h 11844"/>
                  <a:gd name="connsiteX1" fmla="*/ 69342 w 69341"/>
                  <a:gd name="connsiteY1" fmla="*/ 3939 h 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44">
                    <a:moveTo>
                      <a:pt x="0" y="11845"/>
                    </a:moveTo>
                    <a:cubicBezTo>
                      <a:pt x="2953" y="3749"/>
                      <a:pt x="34671" y="-5395"/>
                      <a:pt x="69342" y="39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BAD3255-39AE-E5BD-5659-050052406A24}"/>
                  </a:ext>
                </a:extLst>
              </p:cNvPr>
              <p:cNvSpPr/>
              <p:nvPr/>
            </p:nvSpPr>
            <p:spPr>
              <a:xfrm>
                <a:off x="4971859" y="3557873"/>
                <a:ext cx="88027" cy="753522"/>
              </a:xfrm>
              <a:custGeom>
                <a:avLst/>
                <a:gdLst>
                  <a:gd name="connsiteX0" fmla="*/ 191 w 88027"/>
                  <a:gd name="connsiteY0" fmla="*/ 0 h 753522"/>
                  <a:gd name="connsiteX1" fmla="*/ 86868 w 88027"/>
                  <a:gd name="connsiteY1" fmla="*/ 166878 h 753522"/>
                  <a:gd name="connsiteX2" fmla="*/ 64579 w 88027"/>
                  <a:gd name="connsiteY2" fmla="*/ 558260 h 753522"/>
                  <a:gd name="connsiteX3" fmla="*/ 77153 w 88027"/>
                  <a:gd name="connsiteY3" fmla="*/ 753523 h 753522"/>
                  <a:gd name="connsiteX4" fmla="*/ 62389 w 88027"/>
                  <a:gd name="connsiteY4" fmla="*/ 263557 h 753522"/>
                  <a:gd name="connsiteX5" fmla="*/ 71914 w 88027"/>
                  <a:gd name="connsiteY5" fmla="*/ 166021 h 753522"/>
                  <a:gd name="connsiteX6" fmla="*/ 0 w 88027"/>
                  <a:gd name="connsiteY6" fmla="*/ 0 h 75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7" h="753522">
                    <a:moveTo>
                      <a:pt x="191" y="0"/>
                    </a:moveTo>
                    <a:cubicBezTo>
                      <a:pt x="66104" y="36957"/>
                      <a:pt x="94298" y="91440"/>
                      <a:pt x="86868" y="166878"/>
                    </a:cubicBezTo>
                    <a:cubicBezTo>
                      <a:pt x="79534" y="297751"/>
                      <a:pt x="64770" y="427387"/>
                      <a:pt x="64579" y="558260"/>
                    </a:cubicBezTo>
                    <a:cubicBezTo>
                      <a:pt x="63680" y="623576"/>
                      <a:pt x="67884" y="688862"/>
                      <a:pt x="77153" y="753523"/>
                    </a:cubicBezTo>
                    <a:cubicBezTo>
                      <a:pt x="34957" y="594074"/>
                      <a:pt x="47530" y="425958"/>
                      <a:pt x="62389" y="263557"/>
                    </a:cubicBezTo>
                    <a:lnTo>
                      <a:pt x="71914" y="166021"/>
                    </a:lnTo>
                    <a:cubicBezTo>
                      <a:pt x="82201" y="93059"/>
                      <a:pt x="59150" y="43148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52A6C80-F634-6FD8-08D6-C5CE2CBC50E5}"/>
                  </a:ext>
                </a:extLst>
              </p:cNvPr>
              <p:cNvSpPr/>
              <p:nvPr/>
            </p:nvSpPr>
            <p:spPr>
              <a:xfrm>
                <a:off x="5316283" y="3289293"/>
                <a:ext cx="282035" cy="43885"/>
              </a:xfrm>
              <a:custGeom>
                <a:avLst/>
                <a:gdLst>
                  <a:gd name="connsiteX0" fmla="*/ 0 w 282035"/>
                  <a:gd name="connsiteY0" fmla="*/ 43885 h 43885"/>
                  <a:gd name="connsiteX1" fmla="*/ 282035 w 282035"/>
                  <a:gd name="connsiteY1" fmla="*/ 547 h 43885"/>
                  <a:gd name="connsiteX2" fmla="*/ 0 w 282035"/>
                  <a:gd name="connsiteY2" fmla="*/ 43885 h 4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035" h="43885">
                    <a:moveTo>
                      <a:pt x="0" y="43885"/>
                    </a:moveTo>
                    <a:cubicBezTo>
                      <a:pt x="91440" y="17787"/>
                      <a:pt x="186404" y="-3740"/>
                      <a:pt x="282035" y="547"/>
                    </a:cubicBezTo>
                    <a:cubicBezTo>
                      <a:pt x="186785" y="9024"/>
                      <a:pt x="94297" y="30360"/>
                      <a:pt x="0" y="438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2F18C7A8-7A0D-7CDF-CFE3-9EC7A1EB1260}"/>
                  </a:ext>
                </a:extLst>
              </p:cNvPr>
              <p:cNvSpPr/>
              <p:nvPr/>
            </p:nvSpPr>
            <p:spPr>
              <a:xfrm>
                <a:off x="5139487" y="3391209"/>
                <a:ext cx="996428" cy="1451346"/>
              </a:xfrm>
              <a:custGeom>
                <a:avLst/>
                <a:gdLst>
                  <a:gd name="connsiteX0" fmla="*/ 176701 w 996428"/>
                  <a:gd name="connsiteY0" fmla="*/ 189143 h 1451346"/>
                  <a:gd name="connsiteX1" fmla="*/ 1155 w 996428"/>
                  <a:gd name="connsiteY1" fmla="*/ 701207 h 1451346"/>
                  <a:gd name="connsiteX2" fmla="*/ 464165 w 996428"/>
                  <a:gd name="connsiteY2" fmla="*/ 1450920 h 1451346"/>
                  <a:gd name="connsiteX3" fmla="*/ 995184 w 996428"/>
                  <a:gd name="connsiteY3" fmla="*/ 750356 h 1451346"/>
                  <a:gd name="connsiteX4" fmla="*/ 868406 w 996428"/>
                  <a:gd name="connsiteY4" fmla="*/ 223433 h 1451346"/>
                  <a:gd name="connsiteX5" fmla="*/ 532079 w 996428"/>
                  <a:gd name="connsiteY5" fmla="*/ 643 h 1451346"/>
                  <a:gd name="connsiteX6" fmla="*/ 490740 w 996428"/>
                  <a:gd name="connsiteY6" fmla="*/ 643 h 1451346"/>
                  <a:gd name="connsiteX7" fmla="*/ 176701 w 996428"/>
                  <a:gd name="connsiteY7" fmla="*/ 189143 h 145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428" h="1451346">
                    <a:moveTo>
                      <a:pt x="176701" y="189143"/>
                    </a:moveTo>
                    <a:cubicBezTo>
                      <a:pt x="72783" y="322493"/>
                      <a:pt x="10490" y="504230"/>
                      <a:pt x="1155" y="701207"/>
                    </a:cubicBezTo>
                    <a:cubicBezTo>
                      <a:pt x="-17419" y="1101257"/>
                      <a:pt x="190226" y="1437299"/>
                      <a:pt x="464165" y="1450920"/>
                    </a:cubicBezTo>
                    <a:cubicBezTo>
                      <a:pt x="738104" y="1464541"/>
                      <a:pt x="976324" y="1150216"/>
                      <a:pt x="995184" y="750356"/>
                    </a:cubicBezTo>
                    <a:cubicBezTo>
                      <a:pt x="1004709" y="553474"/>
                      <a:pt x="959275" y="366308"/>
                      <a:pt x="868406" y="223433"/>
                    </a:cubicBezTo>
                    <a:cubicBezTo>
                      <a:pt x="780872" y="86083"/>
                      <a:pt x="661428" y="7025"/>
                      <a:pt x="532079" y="643"/>
                    </a:cubicBezTo>
                    <a:cubicBezTo>
                      <a:pt x="518312" y="-214"/>
                      <a:pt x="504506" y="-214"/>
                      <a:pt x="490740" y="643"/>
                    </a:cubicBezTo>
                    <a:cubicBezTo>
                      <a:pt x="375964" y="9216"/>
                      <a:pt x="265855" y="74748"/>
                      <a:pt x="176701" y="189143"/>
                    </a:cubicBezTo>
                    <a:close/>
                  </a:path>
                </a:pathLst>
              </a:custGeom>
              <a:solidFill>
                <a:srgbClr val="EBEBE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9" name="图形 3">
                <a:extLst>
                  <a:ext uri="{FF2B5EF4-FFF2-40B4-BE49-F238E27FC236}">
                    <a16:creationId xmlns:a16="http://schemas.microsoft.com/office/drawing/2014/main" id="{13A2BBDB-9D12-0512-76CB-DD10A1F433FA}"/>
                  </a:ext>
                </a:extLst>
              </p:cNvPr>
              <p:cNvGrpSpPr/>
              <p:nvPr/>
            </p:nvGrpSpPr>
            <p:grpSpPr>
              <a:xfrm>
                <a:off x="5139608" y="3391852"/>
                <a:ext cx="980203" cy="1450722"/>
                <a:chOff x="5139608" y="3391852"/>
                <a:chExt cx="980203" cy="1450722"/>
              </a:xfrm>
              <a:solidFill>
                <a:srgbClr val="FFFFFF"/>
              </a:solidFill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6662C8D2-8401-E802-D03A-69D1B7112A0C}"/>
                    </a:ext>
                  </a:extLst>
                </p:cNvPr>
                <p:cNvSpPr/>
                <p:nvPr/>
              </p:nvSpPr>
              <p:spPr>
                <a:xfrm>
                  <a:off x="5139608" y="3391852"/>
                  <a:ext cx="702264" cy="776001"/>
                </a:xfrm>
                <a:custGeom>
                  <a:avLst/>
                  <a:gdLst>
                    <a:gd name="connsiteX0" fmla="*/ 702264 w 702264"/>
                    <a:gd name="connsiteY0" fmla="*/ 53721 h 776001"/>
                    <a:gd name="connsiteX1" fmla="*/ 272 w 702264"/>
                    <a:gd name="connsiteY1" fmla="*/ 776002 h 776001"/>
                    <a:gd name="connsiteX2" fmla="*/ 1129 w 702264"/>
                    <a:gd name="connsiteY2" fmla="*/ 700468 h 776001"/>
                    <a:gd name="connsiteX3" fmla="*/ 35228 w 702264"/>
                    <a:gd name="connsiteY3" fmla="*/ 479965 h 776001"/>
                    <a:gd name="connsiteX4" fmla="*/ 501953 w 702264"/>
                    <a:gd name="connsiteY4" fmla="*/ 0 h 776001"/>
                    <a:gd name="connsiteX5" fmla="*/ 532148 w 702264"/>
                    <a:gd name="connsiteY5" fmla="*/ 0 h 776001"/>
                    <a:gd name="connsiteX6" fmla="*/ 702264 w 702264"/>
                    <a:gd name="connsiteY6" fmla="*/ 53721 h 77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2264" h="776001">
                      <a:moveTo>
                        <a:pt x="702264" y="53721"/>
                      </a:moveTo>
                      <a:lnTo>
                        <a:pt x="272" y="776002"/>
                      </a:lnTo>
                      <a:cubicBezTo>
                        <a:pt x="-395" y="751046"/>
                        <a:pt x="272" y="725996"/>
                        <a:pt x="1129" y="700468"/>
                      </a:cubicBezTo>
                      <a:cubicBezTo>
                        <a:pt x="4451" y="625947"/>
                        <a:pt x="15884" y="552009"/>
                        <a:pt x="35228" y="479965"/>
                      </a:cubicBezTo>
                      <a:lnTo>
                        <a:pt x="501953" y="0"/>
                      </a:lnTo>
                      <a:cubicBezTo>
                        <a:pt x="511478" y="0"/>
                        <a:pt x="522051" y="0"/>
                        <a:pt x="532148" y="0"/>
                      </a:cubicBezTo>
                      <a:cubicBezTo>
                        <a:pt x="592447" y="3433"/>
                        <a:pt x="650929" y="21901"/>
                        <a:pt x="702264" y="53721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4ADC309-C3B6-3F69-7933-37637BE100E5}"/>
                    </a:ext>
                  </a:extLst>
                </p:cNvPr>
                <p:cNvSpPr/>
                <p:nvPr/>
              </p:nvSpPr>
              <p:spPr>
                <a:xfrm>
                  <a:off x="5228177" y="3700271"/>
                  <a:ext cx="858297" cy="922305"/>
                </a:xfrm>
                <a:custGeom>
                  <a:avLst/>
                  <a:gdLst>
                    <a:gd name="connsiteX0" fmla="*/ 858298 w 858297"/>
                    <a:gd name="connsiteY0" fmla="*/ 81153 h 922305"/>
                    <a:gd name="connsiteX1" fmla="*/ 40767 w 858297"/>
                    <a:gd name="connsiteY1" fmla="*/ 922306 h 922305"/>
                    <a:gd name="connsiteX2" fmla="*/ 0 w 858297"/>
                    <a:gd name="connsiteY2" fmla="*/ 849821 h 922305"/>
                    <a:gd name="connsiteX3" fmla="*/ 825913 w 858297"/>
                    <a:gd name="connsiteY3" fmla="*/ 0 h 922305"/>
                    <a:gd name="connsiteX4" fmla="*/ 858298 w 858297"/>
                    <a:gd name="connsiteY4" fmla="*/ 81153 h 92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8297" h="922305">
                      <a:moveTo>
                        <a:pt x="858298" y="81153"/>
                      </a:moveTo>
                      <a:lnTo>
                        <a:pt x="40767" y="922306"/>
                      </a:lnTo>
                      <a:cubicBezTo>
                        <a:pt x="25732" y="898986"/>
                        <a:pt x="12118" y="874781"/>
                        <a:pt x="0" y="849821"/>
                      </a:cubicBezTo>
                      <a:lnTo>
                        <a:pt x="825913" y="0"/>
                      </a:lnTo>
                      <a:cubicBezTo>
                        <a:pt x="838235" y="26416"/>
                        <a:pt x="849047" y="53511"/>
                        <a:pt x="858298" y="8115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589F2FCF-A73D-1762-7F92-63250C8A3279}"/>
                    </a:ext>
                  </a:extLst>
                </p:cNvPr>
                <p:cNvSpPr/>
                <p:nvPr/>
              </p:nvSpPr>
              <p:spPr>
                <a:xfrm>
                  <a:off x="5578030" y="4283963"/>
                  <a:ext cx="540258" cy="558610"/>
                </a:xfrm>
                <a:custGeom>
                  <a:avLst/>
                  <a:gdLst>
                    <a:gd name="connsiteX0" fmla="*/ 540258 w 540258"/>
                    <a:gd name="connsiteY0" fmla="*/ 0 h 558610"/>
                    <a:gd name="connsiteX1" fmla="*/ 496634 w 540258"/>
                    <a:gd name="connsiteY1" fmla="*/ 159353 h 558610"/>
                    <a:gd name="connsiteX2" fmla="*/ 116110 w 540258"/>
                    <a:gd name="connsiteY2" fmla="*/ 550831 h 558610"/>
                    <a:gd name="connsiteX3" fmla="*/ 25622 w 540258"/>
                    <a:gd name="connsiteY3" fmla="*/ 558165 h 558610"/>
                    <a:gd name="connsiteX4" fmla="*/ 0 w 540258"/>
                    <a:gd name="connsiteY4" fmla="*/ 555879 h 55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258" h="558610">
                      <a:moveTo>
                        <a:pt x="540258" y="0"/>
                      </a:moveTo>
                      <a:cubicBezTo>
                        <a:pt x="530274" y="54262"/>
                        <a:pt x="515680" y="107573"/>
                        <a:pt x="496634" y="159353"/>
                      </a:cubicBezTo>
                      <a:lnTo>
                        <a:pt x="116110" y="550831"/>
                      </a:lnTo>
                      <a:cubicBezTo>
                        <a:pt x="86401" y="557242"/>
                        <a:pt x="55976" y="559708"/>
                        <a:pt x="25622" y="558165"/>
                      </a:cubicBezTo>
                      <a:cubicBezTo>
                        <a:pt x="17050" y="557689"/>
                        <a:pt x="8477" y="557022"/>
                        <a:pt x="0" y="55587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5793A25A-5EA2-C44C-AA18-90EB7A98D5BE}"/>
                    </a:ext>
                  </a:extLst>
                </p:cNvPr>
                <p:cNvSpPr/>
                <p:nvPr/>
              </p:nvSpPr>
              <p:spPr>
                <a:xfrm>
                  <a:off x="5329523" y="3892010"/>
                  <a:ext cx="790289" cy="820959"/>
                </a:xfrm>
                <a:custGeom>
                  <a:avLst/>
                  <a:gdLst>
                    <a:gd name="connsiteX0" fmla="*/ 790289 w 790289"/>
                    <a:gd name="connsiteY0" fmla="*/ 18859 h 820959"/>
                    <a:gd name="connsiteX1" fmla="*/ 10668 w 790289"/>
                    <a:gd name="connsiteY1" fmla="*/ 820960 h 820959"/>
                    <a:gd name="connsiteX2" fmla="*/ 0 w 790289"/>
                    <a:gd name="connsiteY2" fmla="*/ 809625 h 820959"/>
                    <a:gd name="connsiteX3" fmla="*/ 786670 w 790289"/>
                    <a:gd name="connsiteY3" fmla="*/ 0 h 820959"/>
                    <a:gd name="connsiteX4" fmla="*/ 790289 w 790289"/>
                    <a:gd name="connsiteY4" fmla="*/ 18859 h 82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289" h="820959">
                      <a:moveTo>
                        <a:pt x="790289" y="18859"/>
                      </a:moveTo>
                      <a:lnTo>
                        <a:pt x="10668" y="820960"/>
                      </a:lnTo>
                      <a:cubicBezTo>
                        <a:pt x="6953" y="817340"/>
                        <a:pt x="3429" y="813530"/>
                        <a:pt x="0" y="809625"/>
                      </a:cubicBezTo>
                      <a:lnTo>
                        <a:pt x="786670" y="0"/>
                      </a:lnTo>
                      <a:cubicBezTo>
                        <a:pt x="788098" y="6287"/>
                        <a:pt x="789146" y="12668"/>
                        <a:pt x="790289" y="1885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3D2C0EE-0817-4592-7025-D08C3695B7DE}"/>
                  </a:ext>
                </a:extLst>
              </p:cNvPr>
              <p:cNvSpPr/>
              <p:nvPr/>
            </p:nvSpPr>
            <p:spPr>
              <a:xfrm>
                <a:off x="6152292" y="3916733"/>
                <a:ext cx="626840" cy="247311"/>
              </a:xfrm>
              <a:custGeom>
                <a:avLst/>
                <a:gdLst>
                  <a:gd name="connsiteX0" fmla="*/ 550640 w 626840"/>
                  <a:gd name="connsiteY0" fmla="*/ 247311 h 247311"/>
                  <a:gd name="connsiteX1" fmla="*/ 626840 w 626840"/>
                  <a:gd name="connsiteY1" fmla="*/ 164539 h 247311"/>
                  <a:gd name="connsiteX2" fmla="*/ 0 w 626840"/>
                  <a:gd name="connsiteY2" fmla="*/ 102912 h 247311"/>
                  <a:gd name="connsiteX3" fmla="*/ 78486 w 626840"/>
                  <a:gd name="connsiteY3" fmla="*/ 183684 h 247311"/>
                  <a:gd name="connsiteX4" fmla="*/ 550640 w 626840"/>
                  <a:gd name="connsiteY4" fmla="*/ 247311 h 2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840" h="247311">
                    <a:moveTo>
                      <a:pt x="550640" y="247311"/>
                    </a:moveTo>
                    <a:lnTo>
                      <a:pt x="626840" y="164539"/>
                    </a:lnTo>
                    <a:cubicBezTo>
                      <a:pt x="504349" y="51192"/>
                      <a:pt x="216027" y="-107114"/>
                      <a:pt x="0" y="102912"/>
                    </a:cubicBezTo>
                    <a:lnTo>
                      <a:pt x="78486" y="183684"/>
                    </a:lnTo>
                    <a:cubicBezTo>
                      <a:pt x="272034" y="-4816"/>
                      <a:pt x="539305" y="237024"/>
                      <a:pt x="550640" y="247311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AC3DDFA-8D46-CD34-B169-9EB4062ECDC8}"/>
                  </a:ext>
                </a:extLst>
              </p:cNvPr>
              <p:cNvSpPr/>
              <p:nvPr/>
            </p:nvSpPr>
            <p:spPr>
              <a:xfrm>
                <a:off x="6740464" y="3385251"/>
                <a:ext cx="1686299" cy="1686409"/>
              </a:xfrm>
              <a:custGeom>
                <a:avLst/>
                <a:gdLst>
                  <a:gd name="connsiteX0" fmla="*/ 691512 w 1686299"/>
                  <a:gd name="connsiteY0" fmla="*/ 1672523 h 1686409"/>
                  <a:gd name="connsiteX1" fmla="*/ 13808 w 1686299"/>
                  <a:gd name="connsiteY1" fmla="*/ 691448 h 1686409"/>
                  <a:gd name="connsiteX2" fmla="*/ 13808 w 1686299"/>
                  <a:gd name="connsiteY2" fmla="*/ 691448 h 1686409"/>
                  <a:gd name="connsiteX3" fmla="*/ 994851 w 1686299"/>
                  <a:gd name="connsiteY3" fmla="*/ 13918 h 1686409"/>
                  <a:gd name="connsiteX4" fmla="*/ 1672382 w 1686299"/>
                  <a:gd name="connsiteY4" fmla="*/ 994962 h 1686409"/>
                  <a:gd name="connsiteX5" fmla="*/ 691512 w 1686299"/>
                  <a:gd name="connsiteY5" fmla="*/ 1672523 h 1686409"/>
                  <a:gd name="connsiteX6" fmla="*/ 124679 w 1686299"/>
                  <a:gd name="connsiteY6" fmla="*/ 712022 h 1686409"/>
                  <a:gd name="connsiteX7" fmla="*/ 711951 w 1686299"/>
                  <a:gd name="connsiteY7" fmla="*/ 1559770 h 1686409"/>
                  <a:gd name="connsiteX8" fmla="*/ 1559699 w 1686299"/>
                  <a:gd name="connsiteY8" fmla="*/ 972498 h 1686409"/>
                  <a:gd name="connsiteX9" fmla="*/ 972427 w 1686299"/>
                  <a:gd name="connsiteY9" fmla="*/ 124750 h 1686409"/>
                  <a:gd name="connsiteX10" fmla="*/ 792668 w 1686299"/>
                  <a:gd name="connsiteY10" fmla="*/ 114710 h 1686409"/>
                  <a:gd name="connsiteX11" fmla="*/ 124679 w 1686299"/>
                  <a:gd name="connsiteY11" fmla="*/ 712022 h 168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6299" h="1686409">
                    <a:moveTo>
                      <a:pt x="691512" y="1672523"/>
                    </a:moveTo>
                    <a:cubicBezTo>
                      <a:pt x="233640" y="1588460"/>
                      <a:pt x="-69628" y="1149435"/>
                      <a:pt x="13808" y="691448"/>
                    </a:cubicBezTo>
                    <a:lnTo>
                      <a:pt x="13808" y="691448"/>
                    </a:lnTo>
                    <a:cubicBezTo>
                      <a:pt x="97621" y="233446"/>
                      <a:pt x="536849" y="-69894"/>
                      <a:pt x="994851" y="13918"/>
                    </a:cubicBezTo>
                    <a:cubicBezTo>
                      <a:pt x="1452854" y="97731"/>
                      <a:pt x="1756194" y="536959"/>
                      <a:pt x="1672382" y="994962"/>
                    </a:cubicBezTo>
                    <a:cubicBezTo>
                      <a:pt x="1588581" y="1452896"/>
                      <a:pt x="1149464" y="1756228"/>
                      <a:pt x="691512" y="1672523"/>
                    </a:cubicBezTo>
                    <a:close/>
                    <a:moveTo>
                      <a:pt x="124679" y="712022"/>
                    </a:moveTo>
                    <a:cubicBezTo>
                      <a:pt x="52751" y="1108292"/>
                      <a:pt x="315682" y="1487842"/>
                      <a:pt x="711951" y="1559770"/>
                    </a:cubicBezTo>
                    <a:cubicBezTo>
                      <a:pt x="1108221" y="1631699"/>
                      <a:pt x="1487770" y="1368768"/>
                      <a:pt x="1559699" y="972498"/>
                    </a:cubicBezTo>
                    <a:cubicBezTo>
                      <a:pt x="1631627" y="576228"/>
                      <a:pt x="1368697" y="196679"/>
                      <a:pt x="972427" y="124750"/>
                    </a:cubicBezTo>
                    <a:cubicBezTo>
                      <a:pt x="913152" y="113991"/>
                      <a:pt x="852772" y="110619"/>
                      <a:pt x="792668" y="114710"/>
                    </a:cubicBezTo>
                    <a:cubicBezTo>
                      <a:pt x="459758" y="137980"/>
                      <a:pt x="184880" y="383775"/>
                      <a:pt x="124679" y="712022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168DEFE-E578-ADA0-6A89-F073BAC0604B}"/>
                  </a:ext>
                </a:extLst>
              </p:cNvPr>
              <p:cNvSpPr/>
              <p:nvPr/>
            </p:nvSpPr>
            <p:spPr>
              <a:xfrm>
                <a:off x="7938516" y="3463956"/>
                <a:ext cx="652653" cy="986789"/>
              </a:xfrm>
              <a:custGeom>
                <a:avLst/>
                <a:gdLst>
                  <a:gd name="connsiteX0" fmla="*/ 395859 w 652653"/>
                  <a:gd name="connsiteY0" fmla="*/ 404336 h 986789"/>
                  <a:gd name="connsiteX1" fmla="*/ 0 w 652653"/>
                  <a:gd name="connsiteY1" fmla="*/ 0 h 986789"/>
                  <a:gd name="connsiteX2" fmla="*/ 360997 w 652653"/>
                  <a:gd name="connsiteY2" fmla="*/ 117253 h 986789"/>
                  <a:gd name="connsiteX3" fmla="*/ 651700 w 652653"/>
                  <a:gd name="connsiteY3" fmla="*/ 151257 h 986789"/>
                  <a:gd name="connsiteX4" fmla="*/ 652653 w 652653"/>
                  <a:gd name="connsiteY4" fmla="*/ 493395 h 986789"/>
                  <a:gd name="connsiteX5" fmla="*/ 566928 w 652653"/>
                  <a:gd name="connsiteY5" fmla="*/ 542068 h 986789"/>
                  <a:gd name="connsiteX6" fmla="*/ 458057 w 652653"/>
                  <a:gd name="connsiteY6" fmla="*/ 986790 h 986789"/>
                  <a:gd name="connsiteX7" fmla="*/ 395859 w 652653"/>
                  <a:gd name="connsiteY7" fmla="*/ 404336 h 98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3" h="986789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7" y="117253"/>
                    </a:cubicBezTo>
                    <a:cubicBezTo>
                      <a:pt x="402146" y="125730"/>
                      <a:pt x="651700" y="151257"/>
                      <a:pt x="651700" y="151257"/>
                    </a:cubicBezTo>
                    <a:lnTo>
                      <a:pt x="652653" y="493395"/>
                    </a:lnTo>
                    <a:cubicBezTo>
                      <a:pt x="652653" y="493395"/>
                      <a:pt x="584073" y="497205"/>
                      <a:pt x="566928" y="542068"/>
                    </a:cubicBezTo>
                    <a:cubicBezTo>
                      <a:pt x="530162" y="636461"/>
                      <a:pt x="548735" y="659321"/>
                      <a:pt x="458057" y="986790"/>
                    </a:cubicBezTo>
                    <a:cubicBezTo>
                      <a:pt x="457200" y="986790"/>
                      <a:pt x="453009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3" name="图形 3">
                <a:extLst>
                  <a:ext uri="{FF2B5EF4-FFF2-40B4-BE49-F238E27FC236}">
                    <a16:creationId xmlns:a16="http://schemas.microsoft.com/office/drawing/2014/main" id="{3F3000B4-88E3-F71C-1CE8-5C6F1BAF7AF0}"/>
                  </a:ext>
                </a:extLst>
              </p:cNvPr>
              <p:cNvGrpSpPr/>
              <p:nvPr/>
            </p:nvGrpSpPr>
            <p:grpSpPr>
              <a:xfrm>
                <a:off x="6740464" y="3385251"/>
                <a:ext cx="1850704" cy="1686409"/>
                <a:chOff x="6740464" y="3385251"/>
                <a:chExt cx="1850704" cy="1686409"/>
              </a:xfrm>
              <a:solidFill>
                <a:srgbClr val="000000"/>
              </a:solidFill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D99B2FDA-B812-33F3-032B-30AD8A0F4247}"/>
                    </a:ext>
                  </a:extLst>
                </p:cNvPr>
                <p:cNvSpPr/>
                <p:nvPr/>
              </p:nvSpPr>
              <p:spPr>
                <a:xfrm>
                  <a:off x="6740464" y="3385251"/>
                  <a:ext cx="1686299" cy="1686409"/>
                </a:xfrm>
                <a:custGeom>
                  <a:avLst/>
                  <a:gdLst>
                    <a:gd name="connsiteX0" fmla="*/ 691512 w 1686299"/>
                    <a:gd name="connsiteY0" fmla="*/ 1672523 h 1686409"/>
                    <a:gd name="connsiteX1" fmla="*/ 13808 w 1686299"/>
                    <a:gd name="connsiteY1" fmla="*/ 691448 h 1686409"/>
                    <a:gd name="connsiteX2" fmla="*/ 13808 w 1686299"/>
                    <a:gd name="connsiteY2" fmla="*/ 691448 h 1686409"/>
                    <a:gd name="connsiteX3" fmla="*/ 994851 w 1686299"/>
                    <a:gd name="connsiteY3" fmla="*/ 13918 h 1686409"/>
                    <a:gd name="connsiteX4" fmla="*/ 1672382 w 1686299"/>
                    <a:gd name="connsiteY4" fmla="*/ 994962 h 1686409"/>
                    <a:gd name="connsiteX5" fmla="*/ 691512 w 1686299"/>
                    <a:gd name="connsiteY5" fmla="*/ 1672523 h 1686409"/>
                    <a:gd name="connsiteX6" fmla="*/ 124679 w 1686299"/>
                    <a:gd name="connsiteY6" fmla="*/ 712022 h 1686409"/>
                    <a:gd name="connsiteX7" fmla="*/ 711951 w 1686299"/>
                    <a:gd name="connsiteY7" fmla="*/ 1559770 h 1686409"/>
                    <a:gd name="connsiteX8" fmla="*/ 1559699 w 1686299"/>
                    <a:gd name="connsiteY8" fmla="*/ 972498 h 1686409"/>
                    <a:gd name="connsiteX9" fmla="*/ 972427 w 1686299"/>
                    <a:gd name="connsiteY9" fmla="*/ 124750 h 1686409"/>
                    <a:gd name="connsiteX10" fmla="*/ 792668 w 1686299"/>
                    <a:gd name="connsiteY10" fmla="*/ 114710 h 1686409"/>
                    <a:gd name="connsiteX11" fmla="*/ 124679 w 1686299"/>
                    <a:gd name="connsiteY11" fmla="*/ 712022 h 168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86299" h="1686409">
                      <a:moveTo>
                        <a:pt x="691512" y="1672523"/>
                      </a:moveTo>
                      <a:cubicBezTo>
                        <a:pt x="233640" y="1588460"/>
                        <a:pt x="-69628" y="1149435"/>
                        <a:pt x="13808" y="691448"/>
                      </a:cubicBezTo>
                      <a:lnTo>
                        <a:pt x="13808" y="691448"/>
                      </a:lnTo>
                      <a:cubicBezTo>
                        <a:pt x="97621" y="233446"/>
                        <a:pt x="536849" y="-69894"/>
                        <a:pt x="994851" y="13918"/>
                      </a:cubicBezTo>
                      <a:cubicBezTo>
                        <a:pt x="1452854" y="97731"/>
                        <a:pt x="1756194" y="536959"/>
                        <a:pt x="1672382" y="994962"/>
                      </a:cubicBezTo>
                      <a:cubicBezTo>
                        <a:pt x="1588581" y="1452896"/>
                        <a:pt x="1149464" y="1756228"/>
                        <a:pt x="691512" y="1672523"/>
                      </a:cubicBezTo>
                      <a:close/>
                      <a:moveTo>
                        <a:pt x="124679" y="712022"/>
                      </a:moveTo>
                      <a:cubicBezTo>
                        <a:pt x="52751" y="1108292"/>
                        <a:pt x="315682" y="1487842"/>
                        <a:pt x="711951" y="1559770"/>
                      </a:cubicBezTo>
                      <a:cubicBezTo>
                        <a:pt x="1108221" y="1631699"/>
                        <a:pt x="1487770" y="1368768"/>
                        <a:pt x="1559699" y="972498"/>
                      </a:cubicBezTo>
                      <a:cubicBezTo>
                        <a:pt x="1631627" y="576228"/>
                        <a:pt x="1368697" y="196679"/>
                        <a:pt x="972427" y="124750"/>
                      </a:cubicBezTo>
                      <a:cubicBezTo>
                        <a:pt x="913152" y="113991"/>
                        <a:pt x="852772" y="110619"/>
                        <a:pt x="792668" y="114710"/>
                      </a:cubicBezTo>
                      <a:cubicBezTo>
                        <a:pt x="459758" y="137980"/>
                        <a:pt x="184880" y="383775"/>
                        <a:pt x="124679" y="7120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C8BC8C24-BBE1-2A3F-7C86-EAD1831C29A5}"/>
                    </a:ext>
                  </a:extLst>
                </p:cNvPr>
                <p:cNvSpPr/>
                <p:nvPr/>
              </p:nvSpPr>
              <p:spPr>
                <a:xfrm>
                  <a:off x="7938516" y="3463956"/>
                  <a:ext cx="652653" cy="986789"/>
                </a:xfrm>
                <a:custGeom>
                  <a:avLst/>
                  <a:gdLst>
                    <a:gd name="connsiteX0" fmla="*/ 395859 w 652653"/>
                    <a:gd name="connsiteY0" fmla="*/ 404336 h 986789"/>
                    <a:gd name="connsiteX1" fmla="*/ 0 w 652653"/>
                    <a:gd name="connsiteY1" fmla="*/ 0 h 986789"/>
                    <a:gd name="connsiteX2" fmla="*/ 360997 w 652653"/>
                    <a:gd name="connsiteY2" fmla="*/ 117253 h 986789"/>
                    <a:gd name="connsiteX3" fmla="*/ 651700 w 652653"/>
                    <a:gd name="connsiteY3" fmla="*/ 151257 h 986789"/>
                    <a:gd name="connsiteX4" fmla="*/ 652653 w 652653"/>
                    <a:gd name="connsiteY4" fmla="*/ 493395 h 986789"/>
                    <a:gd name="connsiteX5" fmla="*/ 566928 w 652653"/>
                    <a:gd name="connsiteY5" fmla="*/ 542068 h 986789"/>
                    <a:gd name="connsiteX6" fmla="*/ 458057 w 652653"/>
                    <a:gd name="connsiteY6" fmla="*/ 986790 h 986789"/>
                    <a:gd name="connsiteX7" fmla="*/ 395859 w 652653"/>
                    <a:gd name="connsiteY7" fmla="*/ 404336 h 98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2653" h="986789">
                      <a:moveTo>
                        <a:pt x="395859" y="404336"/>
                      </a:moveTo>
                      <a:cubicBezTo>
                        <a:pt x="337852" y="211741"/>
                        <a:pt x="0" y="0"/>
                        <a:pt x="0" y="0"/>
                      </a:cubicBezTo>
                      <a:cubicBezTo>
                        <a:pt x="136779" y="33623"/>
                        <a:pt x="287655" y="102013"/>
                        <a:pt x="360997" y="117253"/>
                      </a:cubicBezTo>
                      <a:cubicBezTo>
                        <a:pt x="402146" y="125730"/>
                        <a:pt x="651700" y="151257"/>
                        <a:pt x="651700" y="151257"/>
                      </a:cubicBezTo>
                      <a:lnTo>
                        <a:pt x="652653" y="493395"/>
                      </a:lnTo>
                      <a:cubicBezTo>
                        <a:pt x="652653" y="493395"/>
                        <a:pt x="584073" y="497205"/>
                        <a:pt x="566928" y="542068"/>
                      </a:cubicBezTo>
                      <a:cubicBezTo>
                        <a:pt x="530162" y="636461"/>
                        <a:pt x="548735" y="659321"/>
                        <a:pt x="458057" y="986790"/>
                      </a:cubicBezTo>
                      <a:cubicBezTo>
                        <a:pt x="457200" y="986790"/>
                        <a:pt x="453009" y="596837"/>
                        <a:pt x="395859" y="4043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000EDAB0-46A3-EA80-703D-79A46B4A8CE3}"/>
                  </a:ext>
                </a:extLst>
              </p:cNvPr>
              <p:cNvSpPr/>
              <p:nvPr/>
            </p:nvSpPr>
            <p:spPr>
              <a:xfrm>
                <a:off x="6665655" y="3372398"/>
                <a:ext cx="1687104" cy="1687169"/>
              </a:xfrm>
              <a:custGeom>
                <a:avLst/>
                <a:gdLst>
                  <a:gd name="connsiteX0" fmla="*/ 691360 w 1687104"/>
                  <a:gd name="connsiteY0" fmla="*/ 1673089 h 1687169"/>
                  <a:gd name="connsiteX1" fmla="*/ 13656 w 1687104"/>
                  <a:gd name="connsiteY1" fmla="*/ 692872 h 1687169"/>
                  <a:gd name="connsiteX2" fmla="*/ 13656 w 1687104"/>
                  <a:gd name="connsiteY2" fmla="*/ 692872 h 1687169"/>
                  <a:gd name="connsiteX3" fmla="*/ 994233 w 1687104"/>
                  <a:gd name="connsiteY3" fmla="*/ 13721 h 1687169"/>
                  <a:gd name="connsiteX4" fmla="*/ 1673384 w 1687104"/>
                  <a:gd name="connsiteY4" fmla="*/ 994298 h 1687169"/>
                  <a:gd name="connsiteX5" fmla="*/ 692807 w 1687104"/>
                  <a:gd name="connsiteY5" fmla="*/ 1673449 h 1687169"/>
                  <a:gd name="connsiteX6" fmla="*/ 691360 w 1687104"/>
                  <a:gd name="connsiteY6" fmla="*/ 1673185 h 1687169"/>
                  <a:gd name="connsiteX7" fmla="*/ 124527 w 1687104"/>
                  <a:gd name="connsiteY7" fmla="*/ 713065 h 1687169"/>
                  <a:gd name="connsiteX8" fmla="*/ 711645 w 1687104"/>
                  <a:gd name="connsiteY8" fmla="*/ 1561738 h 1687169"/>
                  <a:gd name="connsiteX9" fmla="*/ 1560319 w 1687104"/>
                  <a:gd name="connsiteY9" fmla="*/ 974620 h 1687169"/>
                  <a:gd name="connsiteX10" fmla="*/ 973200 w 1687104"/>
                  <a:gd name="connsiteY10" fmla="*/ 125946 h 1687169"/>
                  <a:gd name="connsiteX11" fmla="*/ 792420 w 1687104"/>
                  <a:gd name="connsiteY11" fmla="*/ 115847 h 1687169"/>
                  <a:gd name="connsiteX12" fmla="*/ 124527 w 1687104"/>
                  <a:gd name="connsiteY12" fmla="*/ 713065 h 168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104" h="1687169">
                    <a:moveTo>
                      <a:pt x="691360" y="1673089"/>
                    </a:moveTo>
                    <a:cubicBezTo>
                      <a:pt x="233886" y="1589013"/>
                      <a:pt x="-69253" y="1150559"/>
                      <a:pt x="13656" y="692872"/>
                    </a:cubicBezTo>
                    <a:lnTo>
                      <a:pt x="13656" y="692872"/>
                    </a:lnTo>
                    <a:cubicBezTo>
                      <a:pt x="96892" y="234550"/>
                      <a:pt x="535912" y="-69516"/>
                      <a:pt x="994233" y="13721"/>
                    </a:cubicBezTo>
                    <a:cubicBezTo>
                      <a:pt x="1452554" y="96957"/>
                      <a:pt x="1756621" y="535977"/>
                      <a:pt x="1673384" y="994298"/>
                    </a:cubicBezTo>
                    <a:cubicBezTo>
                      <a:pt x="1590148" y="1452619"/>
                      <a:pt x="1151128" y="1756686"/>
                      <a:pt x="692807" y="1673449"/>
                    </a:cubicBezTo>
                    <a:cubicBezTo>
                      <a:pt x="692325" y="1673362"/>
                      <a:pt x="691842" y="1673273"/>
                      <a:pt x="691360" y="1673185"/>
                    </a:cubicBezTo>
                    <a:close/>
                    <a:moveTo>
                      <a:pt x="124527" y="713065"/>
                    </a:moveTo>
                    <a:cubicBezTo>
                      <a:pt x="52301" y="1109548"/>
                      <a:pt x="315162" y="1489512"/>
                      <a:pt x="711645" y="1561738"/>
                    </a:cubicBezTo>
                    <a:cubicBezTo>
                      <a:pt x="1108128" y="1633965"/>
                      <a:pt x="1488092" y="1371103"/>
                      <a:pt x="1560319" y="974620"/>
                    </a:cubicBezTo>
                    <a:cubicBezTo>
                      <a:pt x="1632545" y="578137"/>
                      <a:pt x="1369683" y="198173"/>
                      <a:pt x="973200" y="125946"/>
                    </a:cubicBezTo>
                    <a:cubicBezTo>
                      <a:pt x="913593" y="115088"/>
                      <a:pt x="852866" y="111695"/>
                      <a:pt x="792420" y="115847"/>
                    </a:cubicBezTo>
                    <a:cubicBezTo>
                      <a:pt x="459576" y="139149"/>
                      <a:pt x="184757" y="384887"/>
                      <a:pt x="124527" y="713065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C568D3B9-FEA8-72E4-216F-0B4492DCF6E9}"/>
                  </a:ext>
                </a:extLst>
              </p:cNvPr>
              <p:cNvSpPr/>
              <p:nvPr/>
            </p:nvSpPr>
            <p:spPr>
              <a:xfrm>
                <a:off x="7863077" y="3452145"/>
                <a:ext cx="652652" cy="987266"/>
              </a:xfrm>
              <a:custGeom>
                <a:avLst/>
                <a:gdLst>
                  <a:gd name="connsiteX0" fmla="*/ 395859 w 652652"/>
                  <a:gd name="connsiteY0" fmla="*/ 404336 h 987266"/>
                  <a:gd name="connsiteX1" fmla="*/ 0 w 652652"/>
                  <a:gd name="connsiteY1" fmla="*/ 0 h 987266"/>
                  <a:gd name="connsiteX2" fmla="*/ 360998 w 652652"/>
                  <a:gd name="connsiteY2" fmla="*/ 117253 h 987266"/>
                  <a:gd name="connsiteX3" fmla="*/ 651701 w 652652"/>
                  <a:gd name="connsiteY3" fmla="*/ 151257 h 987266"/>
                  <a:gd name="connsiteX4" fmla="*/ 652653 w 652652"/>
                  <a:gd name="connsiteY4" fmla="*/ 464534 h 987266"/>
                  <a:gd name="connsiteX5" fmla="*/ 566928 w 652652"/>
                  <a:gd name="connsiteY5" fmla="*/ 530066 h 987266"/>
                  <a:gd name="connsiteX6" fmla="*/ 457962 w 652652"/>
                  <a:gd name="connsiteY6" fmla="*/ 987266 h 987266"/>
                  <a:gd name="connsiteX7" fmla="*/ 395859 w 652652"/>
                  <a:gd name="connsiteY7" fmla="*/ 404336 h 98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2" h="987266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8" y="117253"/>
                    </a:cubicBezTo>
                    <a:cubicBezTo>
                      <a:pt x="402146" y="125730"/>
                      <a:pt x="651701" y="151257"/>
                      <a:pt x="651701" y="151257"/>
                    </a:cubicBezTo>
                    <a:lnTo>
                      <a:pt x="652653" y="464534"/>
                    </a:lnTo>
                    <a:cubicBezTo>
                      <a:pt x="652653" y="464534"/>
                      <a:pt x="584073" y="485299"/>
                      <a:pt x="566928" y="530066"/>
                    </a:cubicBezTo>
                    <a:cubicBezTo>
                      <a:pt x="530067" y="624459"/>
                      <a:pt x="548640" y="659321"/>
                      <a:pt x="457962" y="987266"/>
                    </a:cubicBezTo>
                    <a:cubicBezTo>
                      <a:pt x="457676" y="986504"/>
                      <a:pt x="453866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E887F9E9-92E2-BC86-50EA-6436AC226F94}"/>
                  </a:ext>
                </a:extLst>
              </p:cNvPr>
              <p:cNvSpPr/>
              <p:nvPr/>
            </p:nvSpPr>
            <p:spPr>
              <a:xfrm>
                <a:off x="8275855" y="3703592"/>
                <a:ext cx="132227" cy="63462"/>
              </a:xfrm>
              <a:custGeom>
                <a:avLst/>
                <a:gdLst>
                  <a:gd name="connsiteX0" fmla="*/ 132053 w 132227"/>
                  <a:gd name="connsiteY0" fmla="*/ 40494 h 63462"/>
                  <a:gd name="connsiteX1" fmla="*/ 62044 w 132227"/>
                  <a:gd name="connsiteY1" fmla="*/ 62211 h 63462"/>
                  <a:gd name="connsiteX2" fmla="*/ 131 w 132227"/>
                  <a:gd name="connsiteY2" fmla="*/ 22968 h 63462"/>
                  <a:gd name="connsiteX3" fmla="*/ 70140 w 132227"/>
                  <a:gd name="connsiteY3" fmla="*/ 1251 h 63462"/>
                  <a:gd name="connsiteX4" fmla="*/ 132053 w 132227"/>
                  <a:gd name="connsiteY4" fmla="*/ 40494 h 63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7" h="63462">
                    <a:moveTo>
                      <a:pt x="132053" y="40494"/>
                    </a:moveTo>
                    <a:cubicBezTo>
                      <a:pt x="129767" y="57354"/>
                      <a:pt x="98429" y="67069"/>
                      <a:pt x="62044" y="62211"/>
                    </a:cubicBezTo>
                    <a:cubicBezTo>
                      <a:pt x="25658" y="57354"/>
                      <a:pt x="-2154" y="39827"/>
                      <a:pt x="131" y="22968"/>
                    </a:cubicBezTo>
                    <a:cubicBezTo>
                      <a:pt x="2417" y="6109"/>
                      <a:pt x="33755" y="-3607"/>
                      <a:pt x="70140" y="1251"/>
                    </a:cubicBezTo>
                    <a:cubicBezTo>
                      <a:pt x="106526" y="6109"/>
                      <a:pt x="134720" y="23730"/>
                      <a:pt x="132053" y="40494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B33D43F-6B49-B777-BC78-F480A04DACD4}"/>
                  </a:ext>
                </a:extLst>
              </p:cNvPr>
              <p:cNvSpPr/>
              <p:nvPr/>
            </p:nvSpPr>
            <p:spPr>
              <a:xfrm>
                <a:off x="8291988" y="3715340"/>
                <a:ext cx="69341" cy="11886"/>
              </a:xfrm>
              <a:custGeom>
                <a:avLst/>
                <a:gdLst>
                  <a:gd name="connsiteX0" fmla="*/ 0 w 69341"/>
                  <a:gd name="connsiteY0" fmla="*/ 11887 h 11886"/>
                  <a:gd name="connsiteX1" fmla="*/ 69342 w 69341"/>
                  <a:gd name="connsiteY1" fmla="*/ 3981 h 1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86">
                    <a:moveTo>
                      <a:pt x="0" y="11887"/>
                    </a:moveTo>
                    <a:cubicBezTo>
                      <a:pt x="2953" y="3791"/>
                      <a:pt x="34671" y="-5449"/>
                      <a:pt x="69342" y="398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26F5FBA-6F4C-5130-1856-A80514B391AF}"/>
                  </a:ext>
                </a:extLst>
              </p:cNvPr>
              <p:cNvSpPr/>
              <p:nvPr/>
            </p:nvSpPr>
            <p:spPr>
              <a:xfrm>
                <a:off x="7123080" y="3429748"/>
                <a:ext cx="251459" cy="83738"/>
              </a:xfrm>
              <a:custGeom>
                <a:avLst/>
                <a:gdLst>
                  <a:gd name="connsiteX0" fmla="*/ 0 w 251459"/>
                  <a:gd name="connsiteY0" fmla="*/ 83738 h 83738"/>
                  <a:gd name="connsiteX1" fmla="*/ 251460 w 251459"/>
                  <a:gd name="connsiteY1" fmla="*/ 13 h 83738"/>
                  <a:gd name="connsiteX2" fmla="*/ 0 w 251459"/>
                  <a:gd name="connsiteY2" fmla="*/ 83738 h 8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59" h="83738">
                    <a:moveTo>
                      <a:pt x="0" y="83738"/>
                    </a:moveTo>
                    <a:cubicBezTo>
                      <a:pt x="72224" y="28732"/>
                      <a:pt x="160677" y="-719"/>
                      <a:pt x="251460" y="13"/>
                    </a:cubicBezTo>
                    <a:cubicBezTo>
                      <a:pt x="165735" y="25159"/>
                      <a:pt x="83249" y="52401"/>
                      <a:pt x="0" y="83738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3AA74FF-7F59-312B-E5D0-44613E8EC478}"/>
                  </a:ext>
                </a:extLst>
              </p:cNvPr>
              <p:cNvSpPr/>
              <p:nvPr/>
            </p:nvSpPr>
            <p:spPr>
              <a:xfrm>
                <a:off x="6766369" y="3522345"/>
                <a:ext cx="342042" cy="411479"/>
              </a:xfrm>
              <a:custGeom>
                <a:avLst/>
                <a:gdLst>
                  <a:gd name="connsiteX0" fmla="*/ 0 w 342042"/>
                  <a:gd name="connsiteY0" fmla="*/ 411480 h 411479"/>
                  <a:gd name="connsiteX1" fmla="*/ 342043 w 342042"/>
                  <a:gd name="connsiteY1" fmla="*/ 0 h 411479"/>
                  <a:gd name="connsiteX2" fmla="*/ 0 w 342042"/>
                  <a:gd name="connsiteY2" fmla="*/ 411480 h 41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042" h="411479">
                    <a:moveTo>
                      <a:pt x="0" y="411480"/>
                    </a:moveTo>
                    <a:cubicBezTo>
                      <a:pt x="42672" y="241078"/>
                      <a:pt x="185166" y="76676"/>
                      <a:pt x="342043" y="0"/>
                    </a:cubicBezTo>
                    <a:cubicBezTo>
                      <a:pt x="195167" y="104775"/>
                      <a:pt x="72009" y="245364"/>
                      <a:pt x="0" y="41148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5D41060-AC39-FC85-E1A3-52EE73A1574C}"/>
                  </a:ext>
                </a:extLst>
              </p:cNvPr>
              <p:cNvSpPr/>
              <p:nvPr/>
            </p:nvSpPr>
            <p:spPr>
              <a:xfrm>
                <a:off x="6813310" y="3486523"/>
                <a:ext cx="1424971" cy="1460130"/>
              </a:xfrm>
              <a:custGeom>
                <a:avLst/>
                <a:gdLst>
                  <a:gd name="connsiteX0" fmla="*/ 11638 w 1424971"/>
                  <a:gd name="connsiteY0" fmla="*/ 598939 h 1460130"/>
                  <a:gd name="connsiteX1" fmla="*/ 584662 w 1424971"/>
                  <a:gd name="connsiteY1" fmla="*/ 1448188 h 1460130"/>
                  <a:gd name="connsiteX2" fmla="*/ 1413337 w 1424971"/>
                  <a:gd name="connsiteY2" fmla="*/ 861163 h 1460130"/>
                  <a:gd name="connsiteX3" fmla="*/ 840218 w 1424971"/>
                  <a:gd name="connsiteY3" fmla="*/ 11913 h 1460130"/>
                  <a:gd name="connsiteX4" fmla="*/ 663815 w 1424971"/>
                  <a:gd name="connsiteY4" fmla="*/ 1722 h 1460130"/>
                  <a:gd name="connsiteX5" fmla="*/ 11638 w 1424971"/>
                  <a:gd name="connsiteY5" fmla="*/ 598939 h 146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4971" h="1460130">
                    <a:moveTo>
                      <a:pt x="11638" y="598939"/>
                    </a:moveTo>
                    <a:cubicBezTo>
                      <a:pt x="-58847" y="994893"/>
                      <a:pt x="198137" y="1375894"/>
                      <a:pt x="584662" y="1448188"/>
                    </a:cubicBezTo>
                    <a:cubicBezTo>
                      <a:pt x="971186" y="1520483"/>
                      <a:pt x="1342852" y="1257022"/>
                      <a:pt x="1413337" y="861163"/>
                    </a:cubicBezTo>
                    <a:cubicBezTo>
                      <a:pt x="1483822" y="465304"/>
                      <a:pt x="1226742" y="84113"/>
                      <a:pt x="840218" y="11913"/>
                    </a:cubicBezTo>
                    <a:cubicBezTo>
                      <a:pt x="782096" y="972"/>
                      <a:pt x="722810" y="-2453"/>
                      <a:pt x="663815" y="1722"/>
                    </a:cubicBezTo>
                    <a:cubicBezTo>
                      <a:pt x="346347" y="24106"/>
                      <a:pt x="71265" y="264136"/>
                      <a:pt x="11638" y="598939"/>
                    </a:cubicBezTo>
                    <a:close/>
                  </a:path>
                </a:pathLst>
              </a:custGeom>
              <a:solidFill>
                <a:srgbClr val="EBEBEB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1" name="图形 3">
                <a:extLst>
                  <a:ext uri="{FF2B5EF4-FFF2-40B4-BE49-F238E27FC236}">
                    <a16:creationId xmlns:a16="http://schemas.microsoft.com/office/drawing/2014/main" id="{A631B0BE-D829-F549-88E2-618B14B11FF7}"/>
                  </a:ext>
                </a:extLst>
              </p:cNvPr>
              <p:cNvGrpSpPr/>
              <p:nvPr/>
            </p:nvGrpSpPr>
            <p:grpSpPr>
              <a:xfrm>
                <a:off x="6813346" y="3486490"/>
                <a:ext cx="1425018" cy="1459818"/>
                <a:chOff x="6813346" y="3486490"/>
                <a:chExt cx="1425018" cy="1459818"/>
              </a:xfrm>
              <a:solidFill>
                <a:srgbClr val="FFFFFF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833A06F-F7E9-AD24-A50A-1C94BA53B1BE}"/>
                    </a:ext>
                  </a:extLst>
                </p:cNvPr>
                <p:cNvSpPr/>
                <p:nvPr/>
              </p:nvSpPr>
              <p:spPr>
                <a:xfrm>
                  <a:off x="7330058" y="4016120"/>
                  <a:ext cx="908306" cy="930187"/>
                </a:xfrm>
                <a:custGeom>
                  <a:avLst/>
                  <a:gdLst>
                    <a:gd name="connsiteX0" fmla="*/ 907542 w 908306"/>
                    <a:gd name="connsiteY0" fmla="*/ 234125 h 930187"/>
                    <a:gd name="connsiteX1" fmla="*/ 228505 w 908306"/>
                    <a:gd name="connsiteY1" fmla="*/ 929450 h 930187"/>
                    <a:gd name="connsiteX2" fmla="*/ 67913 w 908306"/>
                    <a:gd name="connsiteY2" fmla="*/ 918210 h 930187"/>
                    <a:gd name="connsiteX3" fmla="*/ 0 w 908306"/>
                    <a:gd name="connsiteY3" fmla="*/ 901922 h 930187"/>
                    <a:gd name="connsiteX4" fmla="*/ 880491 w 908306"/>
                    <a:gd name="connsiteY4" fmla="*/ 0 h 930187"/>
                    <a:gd name="connsiteX5" fmla="*/ 907542 w 908306"/>
                    <a:gd name="connsiteY5" fmla="*/ 234125 h 93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8306" h="930187">
                      <a:moveTo>
                        <a:pt x="907542" y="234125"/>
                      </a:moveTo>
                      <a:lnTo>
                        <a:pt x="228505" y="929450"/>
                      </a:lnTo>
                      <a:cubicBezTo>
                        <a:pt x="174720" y="931929"/>
                        <a:pt x="120828" y="928157"/>
                        <a:pt x="67913" y="918210"/>
                      </a:cubicBezTo>
                      <a:cubicBezTo>
                        <a:pt x="45008" y="913962"/>
                        <a:pt x="22340" y="908526"/>
                        <a:pt x="0" y="901922"/>
                      </a:cubicBezTo>
                      <a:lnTo>
                        <a:pt x="880491" y="0"/>
                      </a:lnTo>
                      <a:cubicBezTo>
                        <a:pt x="902008" y="76085"/>
                        <a:pt x="911142" y="155137"/>
                        <a:pt x="907542" y="234125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2C07CC45-6BEF-4078-BF3D-44E567F86C30}"/>
                    </a:ext>
                  </a:extLst>
                </p:cNvPr>
                <p:cNvSpPr/>
                <p:nvPr/>
              </p:nvSpPr>
              <p:spPr>
                <a:xfrm>
                  <a:off x="6813346" y="3486490"/>
                  <a:ext cx="803796" cy="823762"/>
                </a:xfrm>
                <a:custGeom>
                  <a:avLst/>
                  <a:gdLst>
                    <a:gd name="connsiteX0" fmla="*/ 803796 w 803796"/>
                    <a:gd name="connsiteY0" fmla="*/ 6137 h 823762"/>
                    <a:gd name="connsiteX1" fmla="*/ 5887 w 803796"/>
                    <a:gd name="connsiteY1" fmla="*/ 823763 h 823762"/>
                    <a:gd name="connsiteX2" fmla="*/ 11602 w 803796"/>
                    <a:gd name="connsiteY2" fmla="*/ 598973 h 823762"/>
                    <a:gd name="connsiteX3" fmla="*/ 23508 w 803796"/>
                    <a:gd name="connsiteY3" fmla="*/ 544109 h 823762"/>
                    <a:gd name="connsiteX4" fmla="*/ 530429 w 803796"/>
                    <a:gd name="connsiteY4" fmla="*/ 24330 h 823762"/>
                    <a:gd name="connsiteX5" fmla="*/ 663779 w 803796"/>
                    <a:gd name="connsiteY5" fmla="*/ 1755 h 823762"/>
                    <a:gd name="connsiteX6" fmla="*/ 803796 w 803796"/>
                    <a:gd name="connsiteY6" fmla="*/ 6137 h 82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796" h="823762">
                      <a:moveTo>
                        <a:pt x="803796" y="6137"/>
                      </a:moveTo>
                      <a:lnTo>
                        <a:pt x="5887" y="823763"/>
                      </a:lnTo>
                      <a:cubicBezTo>
                        <a:pt x="-3556" y="748974"/>
                        <a:pt x="-1630" y="673186"/>
                        <a:pt x="11602" y="598973"/>
                      </a:cubicBezTo>
                      <a:cubicBezTo>
                        <a:pt x="14840" y="580494"/>
                        <a:pt x="18936" y="562111"/>
                        <a:pt x="23508" y="544109"/>
                      </a:cubicBezTo>
                      <a:lnTo>
                        <a:pt x="530429" y="24330"/>
                      </a:lnTo>
                      <a:cubicBezTo>
                        <a:pt x="574035" y="12470"/>
                        <a:pt x="618698" y="4909"/>
                        <a:pt x="663779" y="1755"/>
                      </a:cubicBezTo>
                      <a:cubicBezTo>
                        <a:pt x="710478" y="-1606"/>
                        <a:pt x="757399" y="-137"/>
                        <a:pt x="803796" y="6137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83E45B0E-E043-BF29-D59B-02DC2171464B}"/>
                    </a:ext>
                  </a:extLst>
                </p:cNvPr>
                <p:cNvSpPr/>
                <p:nvPr/>
              </p:nvSpPr>
              <p:spPr>
                <a:xfrm>
                  <a:off x="7071455" y="3751230"/>
                  <a:ext cx="1050416" cy="1075944"/>
                </a:xfrm>
                <a:custGeom>
                  <a:avLst/>
                  <a:gdLst>
                    <a:gd name="connsiteX0" fmla="*/ 1050417 w 1050416"/>
                    <a:gd name="connsiteY0" fmla="*/ 66294 h 1075944"/>
                    <a:gd name="connsiteX1" fmla="*/ 64675 w 1050416"/>
                    <a:gd name="connsiteY1" fmla="*/ 1075944 h 1075944"/>
                    <a:gd name="connsiteX2" fmla="*/ 0 w 1050416"/>
                    <a:gd name="connsiteY2" fmla="*/ 1027081 h 1075944"/>
                    <a:gd name="connsiteX3" fmla="*/ 1002887 w 1050416"/>
                    <a:gd name="connsiteY3" fmla="*/ 0 h 1075944"/>
                    <a:gd name="connsiteX4" fmla="*/ 1050417 w 1050416"/>
                    <a:gd name="connsiteY4" fmla="*/ 66294 h 1075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0416" h="1075944">
                      <a:moveTo>
                        <a:pt x="1050417" y="66294"/>
                      </a:moveTo>
                      <a:lnTo>
                        <a:pt x="64675" y="1075944"/>
                      </a:lnTo>
                      <a:cubicBezTo>
                        <a:pt x="42160" y="1060963"/>
                        <a:pt x="20563" y="1044646"/>
                        <a:pt x="0" y="1027081"/>
                      </a:cubicBezTo>
                      <a:lnTo>
                        <a:pt x="1002887" y="0"/>
                      </a:lnTo>
                      <a:cubicBezTo>
                        <a:pt x="1020004" y="21157"/>
                        <a:pt x="1035874" y="43292"/>
                        <a:pt x="1050417" y="66294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B980986-8A7B-8287-F0A9-3A99E543DB1E}"/>
                    </a:ext>
                  </a:extLst>
                </p:cNvPr>
                <p:cNvSpPr/>
                <p:nvPr/>
              </p:nvSpPr>
              <p:spPr>
                <a:xfrm>
                  <a:off x="6843807" y="3517106"/>
                  <a:ext cx="969644" cy="993457"/>
                </a:xfrm>
                <a:custGeom>
                  <a:avLst/>
                  <a:gdLst>
                    <a:gd name="connsiteX0" fmla="*/ 969645 w 969644"/>
                    <a:gd name="connsiteY0" fmla="*/ 31433 h 993457"/>
                    <a:gd name="connsiteX1" fmla="*/ 30289 w 969644"/>
                    <a:gd name="connsiteY1" fmla="*/ 993457 h 993457"/>
                    <a:gd name="connsiteX2" fmla="*/ 0 w 969644"/>
                    <a:gd name="connsiteY2" fmla="*/ 909447 h 993457"/>
                    <a:gd name="connsiteX3" fmla="*/ 887635 w 969644"/>
                    <a:gd name="connsiteY3" fmla="*/ 0 h 993457"/>
                    <a:gd name="connsiteX4" fmla="*/ 969645 w 969644"/>
                    <a:gd name="connsiteY4" fmla="*/ 31433 h 99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9644" h="993457">
                      <a:moveTo>
                        <a:pt x="969645" y="31433"/>
                      </a:moveTo>
                      <a:lnTo>
                        <a:pt x="30289" y="993457"/>
                      </a:lnTo>
                      <a:cubicBezTo>
                        <a:pt x="18484" y="966100"/>
                        <a:pt x="8369" y="938044"/>
                        <a:pt x="0" y="909447"/>
                      </a:cubicBezTo>
                      <a:lnTo>
                        <a:pt x="887635" y="0"/>
                      </a:lnTo>
                      <a:cubicBezTo>
                        <a:pt x="915598" y="8765"/>
                        <a:pt x="942988" y="19262"/>
                        <a:pt x="969645" y="3143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B52EB9A9-8300-B042-7564-6FE8C12A00A6}"/>
                    </a:ext>
                  </a:extLst>
                </p:cNvPr>
                <p:cNvSpPr/>
                <p:nvPr/>
              </p:nvSpPr>
              <p:spPr>
                <a:xfrm>
                  <a:off x="7643907" y="4337589"/>
                  <a:ext cx="584549" cy="598931"/>
                </a:xfrm>
                <a:custGeom>
                  <a:avLst/>
                  <a:gdLst>
                    <a:gd name="connsiteX0" fmla="*/ 584549 w 584549"/>
                    <a:gd name="connsiteY0" fmla="*/ 0 h 598931"/>
                    <a:gd name="connsiteX1" fmla="*/ 582835 w 584549"/>
                    <a:gd name="connsiteY1" fmla="*/ 10097 h 598931"/>
                    <a:gd name="connsiteX2" fmla="*/ 579501 w 584549"/>
                    <a:gd name="connsiteY2" fmla="*/ 27623 h 598931"/>
                    <a:gd name="connsiteX3" fmla="*/ 27051 w 584549"/>
                    <a:gd name="connsiteY3" fmla="*/ 593789 h 598931"/>
                    <a:gd name="connsiteX4" fmla="*/ 0 w 584549"/>
                    <a:gd name="connsiteY4" fmla="*/ 598932 h 598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549" h="598931">
                      <a:moveTo>
                        <a:pt x="584549" y="0"/>
                      </a:moveTo>
                      <a:cubicBezTo>
                        <a:pt x="584073" y="3334"/>
                        <a:pt x="583406" y="6763"/>
                        <a:pt x="582835" y="10097"/>
                      </a:cubicBezTo>
                      <a:cubicBezTo>
                        <a:pt x="581882" y="16002"/>
                        <a:pt x="580739" y="21908"/>
                        <a:pt x="579501" y="27623"/>
                      </a:cubicBezTo>
                      <a:lnTo>
                        <a:pt x="27051" y="593789"/>
                      </a:lnTo>
                      <a:cubicBezTo>
                        <a:pt x="18193" y="595693"/>
                        <a:pt x="9144" y="597408"/>
                        <a:pt x="0" y="598932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43E7D7C6-5DBB-6255-E8A4-B1CB48083A4E}"/>
                    </a:ext>
                  </a:extLst>
                </p:cNvPr>
                <p:cNvSpPr/>
                <p:nvPr/>
              </p:nvSpPr>
              <p:spPr>
                <a:xfrm>
                  <a:off x="7000684" y="3678364"/>
                  <a:ext cx="1017555" cy="1042701"/>
                </a:xfrm>
                <a:custGeom>
                  <a:avLst/>
                  <a:gdLst>
                    <a:gd name="connsiteX0" fmla="*/ 1017556 w 1017555"/>
                    <a:gd name="connsiteY0" fmla="*/ 10954 h 1042701"/>
                    <a:gd name="connsiteX1" fmla="*/ 10573 w 1017555"/>
                    <a:gd name="connsiteY1" fmla="*/ 1042702 h 1042701"/>
                    <a:gd name="connsiteX2" fmla="*/ 0 w 1017555"/>
                    <a:gd name="connsiteY2" fmla="*/ 1031081 h 1042701"/>
                    <a:gd name="connsiteX3" fmla="*/ 1006316 w 1017555"/>
                    <a:gd name="connsiteY3" fmla="*/ 0 h 1042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555" h="1042701">
                      <a:moveTo>
                        <a:pt x="1017556" y="10954"/>
                      </a:moveTo>
                      <a:lnTo>
                        <a:pt x="10573" y="1042702"/>
                      </a:lnTo>
                      <a:cubicBezTo>
                        <a:pt x="6953" y="1038892"/>
                        <a:pt x="3429" y="1034987"/>
                        <a:pt x="0" y="1031081"/>
                      </a:cubicBezTo>
                      <a:lnTo>
                        <a:pt x="1006316" y="0"/>
                      </a:ln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63" name="矩形: 圆角 762">
            <a:extLst>
              <a:ext uri="{FF2B5EF4-FFF2-40B4-BE49-F238E27FC236}">
                <a16:creationId xmlns:a16="http://schemas.microsoft.com/office/drawing/2014/main" id="{628A7D27-C31A-64AE-B6B8-BE722396DF26}"/>
              </a:ext>
            </a:extLst>
          </p:cNvPr>
          <p:cNvSpPr/>
          <p:nvPr/>
        </p:nvSpPr>
        <p:spPr>
          <a:xfrm>
            <a:off x="2727774" y="2062779"/>
            <a:ext cx="3368226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94" name="组合 793">
            <a:extLst>
              <a:ext uri="{FF2B5EF4-FFF2-40B4-BE49-F238E27FC236}">
                <a16:creationId xmlns:a16="http://schemas.microsoft.com/office/drawing/2014/main" id="{1C6D8CC1-3BAF-19C3-E4C9-147F3DBB6C96}"/>
              </a:ext>
            </a:extLst>
          </p:cNvPr>
          <p:cNvGrpSpPr/>
          <p:nvPr/>
        </p:nvGrpSpPr>
        <p:grpSpPr>
          <a:xfrm>
            <a:off x="10347421" y="405769"/>
            <a:ext cx="697115" cy="242657"/>
            <a:chOff x="9541035" y="319314"/>
            <a:chExt cx="1071225" cy="372880"/>
          </a:xfrm>
        </p:grpSpPr>
        <p:sp>
          <p:nvSpPr>
            <p:cNvPr id="790" name="箭头: V 形 789">
              <a:extLst>
                <a:ext uri="{FF2B5EF4-FFF2-40B4-BE49-F238E27FC236}">
                  <a16:creationId xmlns:a16="http://schemas.microsoft.com/office/drawing/2014/main" id="{22F2274A-5B10-6EB5-5E61-7185CBAF1390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2" name="箭头: V 形 791">
              <a:extLst>
                <a:ext uri="{FF2B5EF4-FFF2-40B4-BE49-F238E27FC236}">
                  <a16:creationId xmlns:a16="http://schemas.microsoft.com/office/drawing/2014/main" id="{98809E35-1470-7AB3-1A25-BF05592BD7A1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3" name="箭头: V 形 792">
              <a:extLst>
                <a:ext uri="{FF2B5EF4-FFF2-40B4-BE49-F238E27FC236}">
                  <a16:creationId xmlns:a16="http://schemas.microsoft.com/office/drawing/2014/main" id="{3C524435-D034-30A1-175D-191BF54476BD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2" name="组合 801">
            <a:extLst>
              <a:ext uri="{FF2B5EF4-FFF2-40B4-BE49-F238E27FC236}">
                <a16:creationId xmlns:a16="http://schemas.microsoft.com/office/drawing/2014/main" id="{314577A2-7E7C-B5AB-FE22-9A2A8423FC98}"/>
              </a:ext>
            </a:extLst>
          </p:cNvPr>
          <p:cNvGrpSpPr/>
          <p:nvPr/>
        </p:nvGrpSpPr>
        <p:grpSpPr>
          <a:xfrm>
            <a:off x="981244" y="5926561"/>
            <a:ext cx="488358" cy="108362"/>
            <a:chOff x="11300506" y="453819"/>
            <a:chExt cx="488358" cy="108362"/>
          </a:xfrm>
        </p:grpSpPr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F9664DD9-1F94-15C3-9F4E-65B246E74286}"/>
                </a:ext>
              </a:extLst>
            </p:cNvPr>
            <p:cNvSpPr/>
            <p:nvPr/>
          </p:nvSpPr>
          <p:spPr>
            <a:xfrm>
              <a:off x="11300506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7FB78F0C-47BB-A8D5-B081-4C8AB45FB3FC}"/>
                </a:ext>
              </a:extLst>
            </p:cNvPr>
            <p:cNvSpPr/>
            <p:nvPr/>
          </p:nvSpPr>
          <p:spPr>
            <a:xfrm>
              <a:off x="11490504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9487B1B1-E7B1-A20A-2F5C-9F8EE78270C0}"/>
                </a:ext>
              </a:extLst>
            </p:cNvPr>
            <p:cNvSpPr/>
            <p:nvPr/>
          </p:nvSpPr>
          <p:spPr>
            <a:xfrm>
              <a:off x="11680502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12" name="组合 811">
            <a:extLst>
              <a:ext uri="{FF2B5EF4-FFF2-40B4-BE49-F238E27FC236}">
                <a16:creationId xmlns:a16="http://schemas.microsoft.com/office/drawing/2014/main" id="{FB5E28AF-C253-7536-9E3D-3AA4B4496C3E}"/>
              </a:ext>
            </a:extLst>
          </p:cNvPr>
          <p:cNvGrpSpPr/>
          <p:nvPr/>
        </p:nvGrpSpPr>
        <p:grpSpPr>
          <a:xfrm>
            <a:off x="-438078" y="6736960"/>
            <a:ext cx="1876637" cy="653234"/>
            <a:chOff x="9541035" y="319314"/>
            <a:chExt cx="1071225" cy="372880"/>
          </a:xfrm>
        </p:grpSpPr>
        <p:sp>
          <p:nvSpPr>
            <p:cNvPr id="813" name="箭头: V 形 812">
              <a:extLst>
                <a:ext uri="{FF2B5EF4-FFF2-40B4-BE49-F238E27FC236}">
                  <a16:creationId xmlns:a16="http://schemas.microsoft.com/office/drawing/2014/main" id="{8728BDE7-5911-CCF4-88A1-6A6700D1F1C4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4" name="箭头: V 形 813">
              <a:extLst>
                <a:ext uri="{FF2B5EF4-FFF2-40B4-BE49-F238E27FC236}">
                  <a16:creationId xmlns:a16="http://schemas.microsoft.com/office/drawing/2014/main" id="{9B01A474-8CB6-E5C9-2099-04ECAB9F2FBA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5" name="箭头: V 形 814">
              <a:extLst>
                <a:ext uri="{FF2B5EF4-FFF2-40B4-BE49-F238E27FC236}">
                  <a16:creationId xmlns:a16="http://schemas.microsoft.com/office/drawing/2014/main" id="{4EE37E16-C107-C5CD-7E93-19470135545A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19" name="任意多边形: 形状 818">
            <a:extLst>
              <a:ext uri="{FF2B5EF4-FFF2-40B4-BE49-F238E27FC236}">
                <a16:creationId xmlns:a16="http://schemas.microsoft.com/office/drawing/2014/main" id="{80E6DED3-03AC-7952-11A6-852FDDB80967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3" name="任意多边形: 形状 822">
            <a:extLst>
              <a:ext uri="{FF2B5EF4-FFF2-40B4-BE49-F238E27FC236}">
                <a16:creationId xmlns:a16="http://schemas.microsoft.com/office/drawing/2014/main" id="{92ED7E85-BC58-28DC-2406-643CD6F555C4}"/>
              </a:ext>
            </a:extLst>
          </p:cNvPr>
          <p:cNvSpPr/>
          <p:nvPr/>
        </p:nvSpPr>
        <p:spPr>
          <a:xfrm rot="16200000" flipV="1">
            <a:off x="-2512702" y="3275674"/>
            <a:ext cx="6109381" cy="131346"/>
          </a:xfrm>
          <a:custGeom>
            <a:avLst/>
            <a:gdLst>
              <a:gd name="connsiteX0" fmla="*/ 6109381 w 6109381"/>
              <a:gd name="connsiteY0" fmla="*/ 109455 h 131346"/>
              <a:gd name="connsiteX1" fmla="*/ 6109381 w 6109381"/>
              <a:gd name="connsiteY1" fmla="*/ 21891 h 131346"/>
              <a:gd name="connsiteX2" fmla="*/ 6087490 w 6109381"/>
              <a:gd name="connsiteY2" fmla="*/ 0 h 131346"/>
              <a:gd name="connsiteX3" fmla="*/ 1431251 w 6109381"/>
              <a:gd name="connsiteY3" fmla="*/ 0 h 131346"/>
              <a:gd name="connsiteX4" fmla="*/ 1354907 w 6109381"/>
              <a:gd name="connsiteY4" fmla="*/ 53640 h 131346"/>
              <a:gd name="connsiteX5" fmla="*/ 0 w 6109381"/>
              <a:gd name="connsiteY5" fmla="*/ 53640 h 131346"/>
              <a:gd name="connsiteX6" fmla="*/ 0 w 6109381"/>
              <a:gd name="connsiteY6" fmla="*/ 109455 h 131346"/>
              <a:gd name="connsiteX7" fmla="*/ 21891 w 6109381"/>
              <a:gd name="connsiteY7" fmla="*/ 131346 h 131346"/>
              <a:gd name="connsiteX8" fmla="*/ 6087490 w 6109381"/>
              <a:gd name="connsiteY8" fmla="*/ 131346 h 131346"/>
              <a:gd name="connsiteX9" fmla="*/ 6109381 w 6109381"/>
              <a:gd name="connsiteY9" fmla="*/ 109455 h 1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9381" h="131346">
                <a:moveTo>
                  <a:pt x="6109381" y="109455"/>
                </a:moveTo>
                <a:lnTo>
                  <a:pt x="6109381" y="21891"/>
                </a:lnTo>
                <a:cubicBezTo>
                  <a:pt x="6109381" y="9801"/>
                  <a:pt x="6099580" y="0"/>
                  <a:pt x="6087490" y="0"/>
                </a:cubicBezTo>
                <a:lnTo>
                  <a:pt x="1431251" y="0"/>
                </a:lnTo>
                <a:lnTo>
                  <a:pt x="1354907" y="53640"/>
                </a:lnTo>
                <a:lnTo>
                  <a:pt x="0" y="53640"/>
                </a:lnTo>
                <a:lnTo>
                  <a:pt x="0" y="109455"/>
                </a:lnTo>
                <a:cubicBezTo>
                  <a:pt x="0" y="121545"/>
                  <a:pt x="9801" y="131346"/>
                  <a:pt x="21891" y="131346"/>
                </a:cubicBezTo>
                <a:lnTo>
                  <a:pt x="6087490" y="131346"/>
                </a:lnTo>
                <a:cubicBezTo>
                  <a:pt x="6099580" y="131346"/>
                  <a:pt x="6109381" y="121545"/>
                  <a:pt x="6109381" y="109455"/>
                </a:cubicBez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矩形: 圆角 824">
            <a:extLst>
              <a:ext uri="{FF2B5EF4-FFF2-40B4-BE49-F238E27FC236}">
                <a16:creationId xmlns:a16="http://schemas.microsoft.com/office/drawing/2014/main" id="{161CBC77-1258-0F7E-6D1E-8D9D30B6CFEB}"/>
              </a:ext>
            </a:extLst>
          </p:cNvPr>
          <p:cNvSpPr/>
          <p:nvPr/>
        </p:nvSpPr>
        <p:spPr>
          <a:xfrm>
            <a:off x="476315" y="479865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6" name="矩形: 圆角 825">
            <a:extLst>
              <a:ext uri="{FF2B5EF4-FFF2-40B4-BE49-F238E27FC236}">
                <a16:creationId xmlns:a16="http://schemas.microsoft.com/office/drawing/2014/main" id="{68F3ED74-BB37-729D-BBCD-C5260BEFC885}"/>
              </a:ext>
            </a:extLst>
          </p:cNvPr>
          <p:cNvSpPr/>
          <p:nvPr/>
        </p:nvSpPr>
        <p:spPr>
          <a:xfrm>
            <a:off x="476315" y="6299416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7" name="平行四边形 826">
            <a:extLst>
              <a:ext uri="{FF2B5EF4-FFF2-40B4-BE49-F238E27FC236}">
                <a16:creationId xmlns:a16="http://schemas.microsoft.com/office/drawing/2014/main" id="{7E8F624A-A673-FA20-281E-DAA7BE911095}"/>
              </a:ext>
            </a:extLst>
          </p:cNvPr>
          <p:cNvSpPr/>
          <p:nvPr/>
        </p:nvSpPr>
        <p:spPr>
          <a:xfrm rot="10800000" flipV="1">
            <a:off x="4980196" y="6299416"/>
            <a:ext cx="7821403" cy="229380"/>
          </a:xfrm>
          <a:prstGeom prst="parallelogram">
            <a:avLst>
              <a:gd name="adj" fmla="val 142328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A9D5F8-2127-016B-9A64-BA3D45B77DEA}"/>
              </a:ext>
            </a:extLst>
          </p:cNvPr>
          <p:cNvSpPr txBox="1"/>
          <p:nvPr/>
        </p:nvSpPr>
        <p:spPr>
          <a:xfrm>
            <a:off x="3254934" y="2134071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外界环境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251076-71DD-8A12-9D86-411E4F0416A9}"/>
              </a:ext>
            </a:extLst>
          </p:cNvPr>
          <p:cNvSpPr/>
          <p:nvPr/>
        </p:nvSpPr>
        <p:spPr>
          <a:xfrm>
            <a:off x="1966607" y="2062779"/>
            <a:ext cx="761167" cy="537316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 w="9525" cap="flat">
            <a:solidFill>
              <a:srgbClr val="FFC727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75F049-CF1C-C2AA-5187-0A3802C898C2}"/>
              </a:ext>
            </a:extLst>
          </p:cNvPr>
          <p:cNvSpPr txBox="1"/>
          <p:nvPr/>
        </p:nvSpPr>
        <p:spPr>
          <a:xfrm>
            <a:off x="2097686" y="2184871"/>
            <a:ext cx="603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A72326-F93D-B0FC-402E-58F57DC4B2A7}"/>
              </a:ext>
            </a:extLst>
          </p:cNvPr>
          <p:cNvGrpSpPr/>
          <p:nvPr/>
        </p:nvGrpSpPr>
        <p:grpSpPr>
          <a:xfrm>
            <a:off x="1502172" y="4937435"/>
            <a:ext cx="1134807" cy="1138214"/>
            <a:chOff x="9224667" y="1260964"/>
            <a:chExt cx="1134807" cy="1138214"/>
          </a:xfrm>
        </p:grpSpPr>
        <p:sp>
          <p:nvSpPr>
            <p:cNvPr id="24" name="Freeform 716">
              <a:extLst>
                <a:ext uri="{FF2B5EF4-FFF2-40B4-BE49-F238E27FC236}">
                  <a16:creationId xmlns:a16="http://schemas.microsoft.com/office/drawing/2014/main" id="{CF1565C8-B63C-5403-D31D-FC9B773E12A4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444439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/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716">
              <a:extLst>
                <a:ext uri="{FF2B5EF4-FFF2-40B4-BE49-F238E27FC236}">
                  <a16:creationId xmlns:a16="http://schemas.microsoft.com/office/drawing/2014/main" id="{03D48E5E-7EE7-1502-E1B6-721D07B3E626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342445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44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716">
              <a:extLst>
                <a:ext uri="{FF2B5EF4-FFF2-40B4-BE49-F238E27FC236}">
                  <a16:creationId xmlns:a16="http://schemas.microsoft.com/office/drawing/2014/main" id="{440E540C-4F0C-C416-92F7-B58EA1AB9CFF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224667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12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24" name="文本框 723">
            <a:extLst>
              <a:ext uri="{FF2B5EF4-FFF2-40B4-BE49-F238E27FC236}">
                <a16:creationId xmlns:a16="http://schemas.microsoft.com/office/drawing/2014/main" id="{266193E2-097E-1220-619D-62DA53C5C65A}"/>
              </a:ext>
            </a:extLst>
          </p:cNvPr>
          <p:cNvSpPr txBox="1"/>
          <p:nvPr/>
        </p:nvSpPr>
        <p:spPr>
          <a:xfrm>
            <a:off x="1838058" y="2823315"/>
            <a:ext cx="480602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5826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140172FE-387F-9C12-0B58-7E9A2E767553}"/>
              </a:ext>
            </a:extLst>
          </p:cNvPr>
          <p:cNvGrpSpPr/>
          <p:nvPr/>
        </p:nvGrpSpPr>
        <p:grpSpPr>
          <a:xfrm rot="10800000">
            <a:off x="7596282" y="3684707"/>
            <a:ext cx="3828956" cy="1290639"/>
            <a:chOff x="934629" y="4498698"/>
            <a:chExt cx="3828956" cy="1290639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F96330ED-60B0-AF6A-A472-055310E9538F}"/>
                </a:ext>
              </a:extLst>
            </p:cNvPr>
            <p:cNvSpPr/>
            <p:nvPr/>
          </p:nvSpPr>
          <p:spPr>
            <a:xfrm>
              <a:off x="934629" y="4498698"/>
              <a:ext cx="3569361" cy="1290639"/>
            </a:xfrm>
            <a:prstGeom prst="roundRect">
              <a:avLst>
                <a:gd name="adj" fmla="val 0"/>
              </a:avLst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09F5F6BC-FFF5-B6FF-BDCB-1B36771CB3BC}"/>
                </a:ext>
              </a:extLst>
            </p:cNvPr>
            <p:cNvSpPr/>
            <p:nvPr/>
          </p:nvSpPr>
          <p:spPr>
            <a:xfrm rot="5400000">
              <a:off x="4315241" y="4904708"/>
              <a:ext cx="418070" cy="478619"/>
            </a:xfrm>
            <a:prstGeom prst="triangle">
              <a:avLst/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8E39EA3-8EAB-9FD1-5F59-6B2F342091A7}"/>
              </a:ext>
            </a:extLst>
          </p:cNvPr>
          <p:cNvGrpSpPr/>
          <p:nvPr/>
        </p:nvGrpSpPr>
        <p:grpSpPr>
          <a:xfrm>
            <a:off x="766763" y="3684707"/>
            <a:ext cx="3828956" cy="1290639"/>
            <a:chOff x="934629" y="4498698"/>
            <a:chExt cx="3828956" cy="1290639"/>
          </a:xfrm>
          <a:solidFill>
            <a:srgbClr val="FFC727"/>
          </a:solidFill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DEF14914-DA0D-13B7-3CAA-4B4AFAEEEEB4}"/>
                </a:ext>
              </a:extLst>
            </p:cNvPr>
            <p:cNvSpPr/>
            <p:nvPr/>
          </p:nvSpPr>
          <p:spPr>
            <a:xfrm>
              <a:off x="934629" y="4498698"/>
              <a:ext cx="3569361" cy="1290639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218DD258-B7D0-14CA-6434-BDC57D5E96B9}"/>
                </a:ext>
              </a:extLst>
            </p:cNvPr>
            <p:cNvSpPr/>
            <p:nvPr/>
          </p:nvSpPr>
          <p:spPr>
            <a:xfrm rot="5400000">
              <a:off x="4315241" y="4904708"/>
              <a:ext cx="418070" cy="4786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DDDFCBF-B65A-CB64-EAA3-F0E91CA94B7D}"/>
              </a:ext>
            </a:extLst>
          </p:cNvPr>
          <p:cNvGrpSpPr/>
          <p:nvPr/>
        </p:nvGrpSpPr>
        <p:grpSpPr>
          <a:xfrm rot="10800000">
            <a:off x="7596282" y="1914525"/>
            <a:ext cx="3828956" cy="1290639"/>
            <a:chOff x="934629" y="4498698"/>
            <a:chExt cx="3828956" cy="1290639"/>
          </a:xfrm>
          <a:solidFill>
            <a:srgbClr val="FFC727"/>
          </a:solidFill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6FA8FBB7-4A75-8B8B-6C0C-C790C30755C6}"/>
                </a:ext>
              </a:extLst>
            </p:cNvPr>
            <p:cNvSpPr/>
            <p:nvPr/>
          </p:nvSpPr>
          <p:spPr>
            <a:xfrm>
              <a:off x="934629" y="4498698"/>
              <a:ext cx="3569361" cy="1290639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FC155C3B-D7AF-4B16-0C72-186C7EEFE687}"/>
                </a:ext>
              </a:extLst>
            </p:cNvPr>
            <p:cNvSpPr/>
            <p:nvPr/>
          </p:nvSpPr>
          <p:spPr>
            <a:xfrm rot="5400000">
              <a:off x="4315241" y="4904708"/>
              <a:ext cx="418070" cy="47861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241DE1-E2F1-17E4-950E-247835ED0361}"/>
              </a:ext>
            </a:extLst>
          </p:cNvPr>
          <p:cNvGrpSpPr/>
          <p:nvPr/>
        </p:nvGrpSpPr>
        <p:grpSpPr>
          <a:xfrm>
            <a:off x="766763" y="1914525"/>
            <a:ext cx="3828956" cy="1290639"/>
            <a:chOff x="934629" y="4498698"/>
            <a:chExt cx="3828956" cy="129063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29BF703F-8CB6-99DA-955C-31B4E5C542E5}"/>
                </a:ext>
              </a:extLst>
            </p:cNvPr>
            <p:cNvSpPr/>
            <p:nvPr/>
          </p:nvSpPr>
          <p:spPr>
            <a:xfrm>
              <a:off x="934629" y="4498698"/>
              <a:ext cx="3569361" cy="1290639"/>
            </a:xfrm>
            <a:prstGeom prst="roundRect">
              <a:avLst>
                <a:gd name="adj" fmla="val 0"/>
              </a:avLst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37C7A44C-1A73-3BB8-ECFD-2FD219AE6766}"/>
                </a:ext>
              </a:extLst>
            </p:cNvPr>
            <p:cNvSpPr/>
            <p:nvPr/>
          </p:nvSpPr>
          <p:spPr>
            <a:xfrm rot="5400000">
              <a:off x="4315241" y="4904708"/>
              <a:ext cx="418070" cy="478619"/>
            </a:xfrm>
            <a:prstGeom prst="triangle">
              <a:avLst/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外界环境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30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431EA413-FD41-54D2-132B-D39BB5F811B6}"/>
              </a:ext>
            </a:extLst>
          </p:cNvPr>
          <p:cNvSpPr/>
          <p:nvPr/>
        </p:nvSpPr>
        <p:spPr>
          <a:xfrm>
            <a:off x="4724401" y="2102645"/>
            <a:ext cx="914400" cy="914400"/>
          </a:xfrm>
          <a:prstGeom prst="ellipse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0BE8BA3-6EA5-E367-E520-976D3C1321F7}"/>
              </a:ext>
            </a:extLst>
          </p:cNvPr>
          <p:cNvSpPr/>
          <p:nvPr/>
        </p:nvSpPr>
        <p:spPr>
          <a:xfrm>
            <a:off x="6553201" y="2102645"/>
            <a:ext cx="914400" cy="914400"/>
          </a:xfrm>
          <a:prstGeom prst="ellipse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3B0D13D-15C7-0559-46A4-C237289D45B7}"/>
              </a:ext>
            </a:extLst>
          </p:cNvPr>
          <p:cNvSpPr/>
          <p:nvPr/>
        </p:nvSpPr>
        <p:spPr>
          <a:xfrm>
            <a:off x="4724401" y="3856689"/>
            <a:ext cx="914400" cy="914400"/>
          </a:xfrm>
          <a:prstGeom prst="ellipse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6B14B82-8D87-677E-7F79-4E478D033D4F}"/>
              </a:ext>
            </a:extLst>
          </p:cNvPr>
          <p:cNvSpPr/>
          <p:nvPr/>
        </p:nvSpPr>
        <p:spPr>
          <a:xfrm>
            <a:off x="6553201" y="3856689"/>
            <a:ext cx="914400" cy="914400"/>
          </a:xfrm>
          <a:prstGeom prst="ellipse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9801AD1C-897D-98B2-ACD0-A0869EBE604D}"/>
              </a:ext>
            </a:extLst>
          </p:cNvPr>
          <p:cNvSpPr/>
          <p:nvPr/>
        </p:nvSpPr>
        <p:spPr>
          <a:xfrm>
            <a:off x="5327236" y="2705480"/>
            <a:ext cx="1537530" cy="153753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747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1520EAB-9623-3010-42BC-C76816C339F5}"/>
              </a:ext>
            </a:extLst>
          </p:cNvPr>
          <p:cNvGrpSpPr/>
          <p:nvPr/>
        </p:nvGrpSpPr>
        <p:grpSpPr>
          <a:xfrm>
            <a:off x="8192964" y="2140745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879C99F-13E3-8358-DC28-72F9EE9B893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F8750E0-83E4-F5DD-6928-73E49F1B105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3B5E801-F577-CB54-FFB4-43BB4382A60C}"/>
              </a:ext>
            </a:extLst>
          </p:cNvPr>
          <p:cNvGrpSpPr/>
          <p:nvPr/>
        </p:nvGrpSpPr>
        <p:grpSpPr>
          <a:xfrm>
            <a:off x="1058549" y="2140745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137AF79-7EEB-E3EE-D9D5-930893F4866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895B491-1CBD-375D-489F-7805EAFA6B6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2FA481E-D92E-ADC9-D997-11E854F16A7D}"/>
              </a:ext>
            </a:extLst>
          </p:cNvPr>
          <p:cNvGrpSpPr/>
          <p:nvPr/>
        </p:nvGrpSpPr>
        <p:grpSpPr>
          <a:xfrm>
            <a:off x="8192964" y="3904456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57B2279-3186-5897-C807-95E13AD260E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DB4800-BAE4-3FBD-CEF4-A773B90AFD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1D89025-BA6C-A81E-DBE5-AD36A0EE6CC7}"/>
              </a:ext>
            </a:extLst>
          </p:cNvPr>
          <p:cNvGrpSpPr/>
          <p:nvPr/>
        </p:nvGrpSpPr>
        <p:grpSpPr>
          <a:xfrm>
            <a:off x="1058549" y="3904456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C8626E8-31E2-9E24-A710-F5E0C3BEF6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C1B4D2F-202B-1E88-17B3-0F8427F6A5C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Freeform 36">
            <a:extLst>
              <a:ext uri="{FF2B5EF4-FFF2-40B4-BE49-F238E27FC236}">
                <a16:creationId xmlns:a16="http://schemas.microsoft.com/office/drawing/2014/main" id="{47AA32C4-FCA6-263F-DB8C-E78AA0918258}"/>
              </a:ext>
            </a:extLst>
          </p:cNvPr>
          <p:cNvSpPr>
            <a:spLocks noEditPoints="1"/>
          </p:cNvSpPr>
          <p:nvPr/>
        </p:nvSpPr>
        <p:spPr bwMode="auto">
          <a:xfrm>
            <a:off x="6845417" y="2344740"/>
            <a:ext cx="352425" cy="382712"/>
          </a:xfrm>
          <a:custGeom>
            <a:avLst/>
            <a:gdLst>
              <a:gd name="T0" fmla="*/ 55 w 59"/>
              <a:gd name="T1" fmla="*/ 64 h 64"/>
              <a:gd name="T2" fmla="*/ 0 w 59"/>
              <a:gd name="T3" fmla="*/ 59 h 64"/>
              <a:gd name="T4" fmla="*/ 4 w 59"/>
              <a:gd name="T5" fmla="*/ 9 h 64"/>
              <a:gd name="T6" fmla="*/ 9 w 59"/>
              <a:gd name="T7" fmla="*/ 5 h 64"/>
              <a:gd name="T8" fmla="*/ 17 w 59"/>
              <a:gd name="T9" fmla="*/ 0 h 64"/>
              <a:gd name="T10" fmla="*/ 23 w 59"/>
              <a:gd name="T11" fmla="*/ 9 h 64"/>
              <a:gd name="T12" fmla="*/ 36 w 59"/>
              <a:gd name="T13" fmla="*/ 5 h 64"/>
              <a:gd name="T14" fmla="*/ 44 w 59"/>
              <a:gd name="T15" fmla="*/ 0 h 64"/>
              <a:gd name="T16" fmla="*/ 50 w 59"/>
              <a:gd name="T17" fmla="*/ 9 h 64"/>
              <a:gd name="T18" fmla="*/ 59 w 59"/>
              <a:gd name="T19" fmla="*/ 13 h 64"/>
              <a:gd name="T20" fmla="*/ 15 w 59"/>
              <a:gd name="T21" fmla="*/ 33 h 64"/>
              <a:gd name="T22" fmla="*/ 4 w 59"/>
              <a:gd name="T23" fmla="*/ 23 h 64"/>
              <a:gd name="T24" fmla="*/ 15 w 59"/>
              <a:gd name="T25" fmla="*/ 33 h 64"/>
              <a:gd name="T26" fmla="*/ 15 w 59"/>
              <a:gd name="T27" fmla="*/ 35 h 64"/>
              <a:gd name="T28" fmla="*/ 4 w 59"/>
              <a:gd name="T29" fmla="*/ 47 h 64"/>
              <a:gd name="T30" fmla="*/ 15 w 59"/>
              <a:gd name="T31" fmla="*/ 59 h 64"/>
              <a:gd name="T32" fmla="*/ 4 w 59"/>
              <a:gd name="T33" fmla="*/ 49 h 64"/>
              <a:gd name="T34" fmla="*/ 15 w 59"/>
              <a:gd name="T35" fmla="*/ 59 h 64"/>
              <a:gd name="T36" fmla="*/ 17 w 59"/>
              <a:gd name="T37" fmla="*/ 4 h 64"/>
              <a:gd name="T38" fmla="*/ 13 w 59"/>
              <a:gd name="T39" fmla="*/ 5 h 64"/>
              <a:gd name="T40" fmla="*/ 15 w 59"/>
              <a:gd name="T41" fmla="*/ 17 h 64"/>
              <a:gd name="T42" fmla="*/ 18 w 59"/>
              <a:gd name="T43" fmla="*/ 16 h 64"/>
              <a:gd name="T44" fmla="*/ 28 w 59"/>
              <a:gd name="T45" fmla="*/ 33 h 64"/>
              <a:gd name="T46" fmla="*/ 17 w 59"/>
              <a:gd name="T47" fmla="*/ 23 h 64"/>
              <a:gd name="T48" fmla="*/ 28 w 59"/>
              <a:gd name="T49" fmla="*/ 33 h 64"/>
              <a:gd name="T50" fmla="*/ 28 w 59"/>
              <a:gd name="T51" fmla="*/ 35 h 64"/>
              <a:gd name="T52" fmla="*/ 17 w 59"/>
              <a:gd name="T53" fmla="*/ 47 h 64"/>
              <a:gd name="T54" fmla="*/ 28 w 59"/>
              <a:gd name="T55" fmla="*/ 59 h 64"/>
              <a:gd name="T56" fmla="*/ 17 w 59"/>
              <a:gd name="T57" fmla="*/ 49 h 64"/>
              <a:gd name="T58" fmla="*/ 28 w 59"/>
              <a:gd name="T59" fmla="*/ 59 h 64"/>
              <a:gd name="T60" fmla="*/ 42 w 59"/>
              <a:gd name="T61" fmla="*/ 23 h 64"/>
              <a:gd name="T62" fmla="*/ 31 w 59"/>
              <a:gd name="T63" fmla="*/ 33 h 64"/>
              <a:gd name="T64" fmla="*/ 42 w 59"/>
              <a:gd name="T65" fmla="*/ 47 h 64"/>
              <a:gd name="T66" fmla="*/ 31 w 59"/>
              <a:gd name="T67" fmla="*/ 35 h 64"/>
              <a:gd name="T68" fmla="*/ 42 w 59"/>
              <a:gd name="T69" fmla="*/ 47 h 64"/>
              <a:gd name="T70" fmla="*/ 42 w 59"/>
              <a:gd name="T71" fmla="*/ 49 h 64"/>
              <a:gd name="T72" fmla="*/ 31 w 59"/>
              <a:gd name="T73" fmla="*/ 59 h 64"/>
              <a:gd name="T74" fmla="*/ 45 w 59"/>
              <a:gd name="T75" fmla="*/ 5 h 64"/>
              <a:gd name="T76" fmla="*/ 42 w 59"/>
              <a:gd name="T77" fmla="*/ 4 h 64"/>
              <a:gd name="T78" fmla="*/ 41 w 59"/>
              <a:gd name="T79" fmla="*/ 16 h 64"/>
              <a:gd name="T80" fmla="*/ 44 w 59"/>
              <a:gd name="T81" fmla="*/ 17 h 64"/>
              <a:gd name="T82" fmla="*/ 45 w 59"/>
              <a:gd name="T83" fmla="*/ 5 h 64"/>
              <a:gd name="T84" fmla="*/ 55 w 59"/>
              <a:gd name="T85" fmla="*/ 23 h 64"/>
              <a:gd name="T86" fmla="*/ 44 w 59"/>
              <a:gd name="T87" fmla="*/ 33 h 64"/>
              <a:gd name="T88" fmla="*/ 55 w 59"/>
              <a:gd name="T89" fmla="*/ 47 h 64"/>
              <a:gd name="T90" fmla="*/ 44 w 59"/>
              <a:gd name="T91" fmla="*/ 35 h 64"/>
              <a:gd name="T92" fmla="*/ 55 w 59"/>
              <a:gd name="T93" fmla="*/ 47 h 64"/>
              <a:gd name="T94" fmla="*/ 55 w 59"/>
              <a:gd name="T95" fmla="*/ 49 h 64"/>
              <a:gd name="T96" fmla="*/ 44 w 59"/>
              <a:gd name="T97" fmla="*/ 59 h 6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300"/>
          </a:p>
        </p:txBody>
      </p:sp>
      <p:sp>
        <p:nvSpPr>
          <p:cNvPr id="33" name="Freeform 56">
            <a:extLst>
              <a:ext uri="{FF2B5EF4-FFF2-40B4-BE49-F238E27FC236}">
                <a16:creationId xmlns:a16="http://schemas.microsoft.com/office/drawing/2014/main" id="{ABA23B35-8875-989E-DF93-F68D6BEDD280}"/>
              </a:ext>
            </a:extLst>
          </p:cNvPr>
          <p:cNvSpPr>
            <a:spLocks noEditPoints="1"/>
          </p:cNvSpPr>
          <p:nvPr/>
        </p:nvSpPr>
        <p:spPr bwMode="auto">
          <a:xfrm>
            <a:off x="5000941" y="4121156"/>
            <a:ext cx="382712" cy="385466"/>
          </a:xfrm>
          <a:custGeom>
            <a:avLst/>
            <a:gdLst>
              <a:gd name="T0" fmla="*/ 64 w 64"/>
              <a:gd name="T1" fmla="*/ 42 h 64"/>
              <a:gd name="T2" fmla="*/ 63 w 64"/>
              <a:gd name="T3" fmla="*/ 44 h 64"/>
              <a:gd name="T4" fmla="*/ 33 w 64"/>
              <a:gd name="T5" fmla="*/ 64 h 64"/>
              <a:gd name="T6" fmla="*/ 32 w 64"/>
              <a:gd name="T7" fmla="*/ 64 h 64"/>
              <a:gd name="T8" fmla="*/ 30 w 64"/>
              <a:gd name="T9" fmla="*/ 64 h 64"/>
              <a:gd name="T10" fmla="*/ 1 w 64"/>
              <a:gd name="T11" fmla="*/ 44 h 64"/>
              <a:gd name="T12" fmla="*/ 0 w 64"/>
              <a:gd name="T13" fmla="*/ 42 h 64"/>
              <a:gd name="T14" fmla="*/ 0 w 64"/>
              <a:gd name="T15" fmla="*/ 23 h 64"/>
              <a:gd name="T16" fmla="*/ 1 w 64"/>
              <a:gd name="T17" fmla="*/ 20 h 64"/>
              <a:gd name="T18" fmla="*/ 30 w 64"/>
              <a:gd name="T19" fmla="*/ 1 h 64"/>
              <a:gd name="T20" fmla="*/ 32 w 64"/>
              <a:gd name="T21" fmla="*/ 0 h 64"/>
              <a:gd name="T22" fmla="*/ 33 w 64"/>
              <a:gd name="T23" fmla="*/ 1 h 64"/>
              <a:gd name="T24" fmla="*/ 63 w 64"/>
              <a:gd name="T25" fmla="*/ 20 h 64"/>
              <a:gd name="T26" fmla="*/ 64 w 64"/>
              <a:gd name="T27" fmla="*/ 23 h 64"/>
              <a:gd name="T28" fmla="*/ 64 w 64"/>
              <a:gd name="T29" fmla="*/ 42 h 64"/>
              <a:gd name="T30" fmla="*/ 12 w 64"/>
              <a:gd name="T31" fmla="*/ 32 h 64"/>
              <a:gd name="T32" fmla="*/ 5 w 64"/>
              <a:gd name="T33" fmla="*/ 28 h 64"/>
              <a:gd name="T34" fmla="*/ 5 w 64"/>
              <a:gd name="T35" fmla="*/ 37 h 64"/>
              <a:gd name="T36" fmla="*/ 12 w 64"/>
              <a:gd name="T37" fmla="*/ 32 h 64"/>
              <a:gd name="T38" fmla="*/ 29 w 64"/>
              <a:gd name="T39" fmla="*/ 21 h 64"/>
              <a:gd name="T40" fmla="*/ 29 w 64"/>
              <a:gd name="T41" fmla="*/ 8 h 64"/>
              <a:gd name="T42" fmla="*/ 7 w 64"/>
              <a:gd name="T43" fmla="*/ 23 h 64"/>
              <a:gd name="T44" fmla="*/ 17 w 64"/>
              <a:gd name="T45" fmla="*/ 29 h 64"/>
              <a:gd name="T46" fmla="*/ 29 w 64"/>
              <a:gd name="T47" fmla="*/ 21 h 64"/>
              <a:gd name="T48" fmla="*/ 29 w 64"/>
              <a:gd name="T49" fmla="*/ 56 h 64"/>
              <a:gd name="T50" fmla="*/ 29 w 64"/>
              <a:gd name="T51" fmla="*/ 44 h 64"/>
              <a:gd name="T52" fmla="*/ 17 w 64"/>
              <a:gd name="T53" fmla="*/ 36 h 64"/>
              <a:gd name="T54" fmla="*/ 7 w 64"/>
              <a:gd name="T55" fmla="*/ 42 h 64"/>
              <a:gd name="T56" fmla="*/ 29 w 64"/>
              <a:gd name="T57" fmla="*/ 56 h 64"/>
              <a:gd name="T58" fmla="*/ 41 w 64"/>
              <a:gd name="T59" fmla="*/ 32 h 64"/>
              <a:gd name="T60" fmla="*/ 32 w 64"/>
              <a:gd name="T61" fmla="*/ 26 h 64"/>
              <a:gd name="T62" fmla="*/ 22 w 64"/>
              <a:gd name="T63" fmla="*/ 32 h 64"/>
              <a:gd name="T64" fmla="*/ 32 w 64"/>
              <a:gd name="T65" fmla="*/ 39 h 64"/>
              <a:gd name="T66" fmla="*/ 41 w 64"/>
              <a:gd name="T67" fmla="*/ 32 h 64"/>
              <a:gd name="T68" fmla="*/ 56 w 64"/>
              <a:gd name="T69" fmla="*/ 23 h 64"/>
              <a:gd name="T70" fmla="*/ 35 w 64"/>
              <a:gd name="T71" fmla="*/ 8 h 64"/>
              <a:gd name="T72" fmla="*/ 35 w 64"/>
              <a:gd name="T73" fmla="*/ 21 h 64"/>
              <a:gd name="T74" fmla="*/ 46 w 64"/>
              <a:gd name="T75" fmla="*/ 29 h 64"/>
              <a:gd name="T76" fmla="*/ 56 w 64"/>
              <a:gd name="T77" fmla="*/ 23 h 64"/>
              <a:gd name="T78" fmla="*/ 56 w 64"/>
              <a:gd name="T79" fmla="*/ 42 h 64"/>
              <a:gd name="T80" fmla="*/ 46 w 64"/>
              <a:gd name="T81" fmla="*/ 36 h 64"/>
              <a:gd name="T82" fmla="*/ 35 w 64"/>
              <a:gd name="T83" fmla="*/ 44 h 64"/>
              <a:gd name="T84" fmla="*/ 35 w 64"/>
              <a:gd name="T85" fmla="*/ 56 h 64"/>
              <a:gd name="T86" fmla="*/ 56 w 64"/>
              <a:gd name="T87" fmla="*/ 42 h 64"/>
              <a:gd name="T88" fmla="*/ 58 w 64"/>
              <a:gd name="T89" fmla="*/ 37 h 64"/>
              <a:gd name="T90" fmla="*/ 58 w 64"/>
              <a:gd name="T91" fmla="*/ 28 h 64"/>
              <a:gd name="T92" fmla="*/ 51 w 64"/>
              <a:gd name="T93" fmla="*/ 32 h 64"/>
              <a:gd name="T94" fmla="*/ 58 w 64"/>
              <a:gd name="T95" fmla="*/ 37 h 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300"/>
          </a:p>
        </p:txBody>
      </p:sp>
      <p:sp>
        <p:nvSpPr>
          <p:cNvPr id="34" name="Freeform 66" descr="D:\51PPT模板网\51pptmoban.com\图片.jpg">
            <a:extLst>
              <a:ext uri="{FF2B5EF4-FFF2-40B4-BE49-F238E27FC236}">
                <a16:creationId xmlns:a16="http://schemas.microsoft.com/office/drawing/2014/main" id="{8EC28F10-FB95-44A2-2AE8-0CA0B18FFB85}"/>
              </a:ext>
            </a:extLst>
          </p:cNvPr>
          <p:cNvSpPr>
            <a:spLocks noEditPoints="1"/>
          </p:cNvSpPr>
          <p:nvPr/>
        </p:nvSpPr>
        <p:spPr bwMode="auto">
          <a:xfrm>
            <a:off x="5017779" y="2347539"/>
            <a:ext cx="327644" cy="385466"/>
          </a:xfrm>
          <a:custGeom>
            <a:avLst/>
            <a:gdLst>
              <a:gd name="T0" fmla="*/ 55 w 55"/>
              <a:gd name="T1" fmla="*/ 9 h 64"/>
              <a:gd name="T2" fmla="*/ 55 w 55"/>
              <a:gd name="T3" fmla="*/ 14 h 64"/>
              <a:gd name="T4" fmla="*/ 27 w 55"/>
              <a:gd name="T5" fmla="*/ 23 h 64"/>
              <a:gd name="T6" fmla="*/ 0 w 55"/>
              <a:gd name="T7" fmla="*/ 14 h 64"/>
              <a:gd name="T8" fmla="*/ 0 w 55"/>
              <a:gd name="T9" fmla="*/ 9 h 64"/>
              <a:gd name="T10" fmla="*/ 27 w 55"/>
              <a:gd name="T11" fmla="*/ 0 h 64"/>
              <a:gd name="T12" fmla="*/ 55 w 55"/>
              <a:gd name="T13" fmla="*/ 9 h 64"/>
              <a:gd name="T14" fmla="*/ 55 w 55"/>
              <a:gd name="T15" fmla="*/ 21 h 64"/>
              <a:gd name="T16" fmla="*/ 55 w 55"/>
              <a:gd name="T17" fmla="*/ 27 h 64"/>
              <a:gd name="T18" fmla="*/ 27 w 55"/>
              <a:gd name="T19" fmla="*/ 37 h 64"/>
              <a:gd name="T20" fmla="*/ 0 w 55"/>
              <a:gd name="T21" fmla="*/ 27 h 64"/>
              <a:gd name="T22" fmla="*/ 0 w 55"/>
              <a:gd name="T23" fmla="*/ 21 h 64"/>
              <a:gd name="T24" fmla="*/ 27 w 55"/>
              <a:gd name="T25" fmla="*/ 27 h 64"/>
              <a:gd name="T26" fmla="*/ 55 w 55"/>
              <a:gd name="T27" fmla="*/ 21 h 64"/>
              <a:gd name="T28" fmla="*/ 55 w 55"/>
              <a:gd name="T29" fmla="*/ 35 h 64"/>
              <a:gd name="T30" fmla="*/ 55 w 55"/>
              <a:gd name="T31" fmla="*/ 41 h 64"/>
              <a:gd name="T32" fmla="*/ 27 w 55"/>
              <a:gd name="T33" fmla="*/ 50 h 64"/>
              <a:gd name="T34" fmla="*/ 0 w 55"/>
              <a:gd name="T35" fmla="*/ 41 h 64"/>
              <a:gd name="T36" fmla="*/ 0 w 55"/>
              <a:gd name="T37" fmla="*/ 35 h 64"/>
              <a:gd name="T38" fmla="*/ 27 w 55"/>
              <a:gd name="T39" fmla="*/ 41 h 64"/>
              <a:gd name="T40" fmla="*/ 55 w 55"/>
              <a:gd name="T41" fmla="*/ 35 h 64"/>
              <a:gd name="T42" fmla="*/ 55 w 55"/>
              <a:gd name="T43" fmla="*/ 49 h 64"/>
              <a:gd name="T44" fmla="*/ 55 w 55"/>
              <a:gd name="T45" fmla="*/ 55 h 64"/>
              <a:gd name="T46" fmla="*/ 27 w 55"/>
              <a:gd name="T47" fmla="*/ 64 h 64"/>
              <a:gd name="T48" fmla="*/ 0 w 55"/>
              <a:gd name="T49" fmla="*/ 55 h 64"/>
              <a:gd name="T50" fmla="*/ 0 w 55"/>
              <a:gd name="T51" fmla="*/ 49 h 64"/>
              <a:gd name="T52" fmla="*/ 27 w 55"/>
              <a:gd name="T53" fmla="*/ 55 h 64"/>
              <a:gd name="T54" fmla="*/ 55 w 55"/>
              <a:gd name="T55" fmla="*/ 49 h 6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300"/>
          </a:p>
        </p:txBody>
      </p:sp>
      <p:sp>
        <p:nvSpPr>
          <p:cNvPr id="35" name="Freeform 98" descr="D:\51PPT模板网\51pptmoban.com\图片.jpg">
            <a:extLst>
              <a:ext uri="{FF2B5EF4-FFF2-40B4-BE49-F238E27FC236}">
                <a16:creationId xmlns:a16="http://schemas.microsoft.com/office/drawing/2014/main" id="{EBD5F11E-E0F2-4063-E161-DBA7A79C654A}"/>
              </a:ext>
            </a:extLst>
          </p:cNvPr>
          <p:cNvSpPr>
            <a:spLocks noEditPoints="1"/>
          </p:cNvSpPr>
          <p:nvPr/>
        </p:nvSpPr>
        <p:spPr bwMode="auto">
          <a:xfrm>
            <a:off x="6868755" y="4157390"/>
            <a:ext cx="399231" cy="297361"/>
          </a:xfrm>
          <a:custGeom>
            <a:avLst/>
            <a:gdLst>
              <a:gd name="T0" fmla="*/ 55 w 67"/>
              <a:gd name="T1" fmla="*/ 23 h 50"/>
              <a:gd name="T2" fmla="*/ 25 w 67"/>
              <a:gd name="T3" fmla="*/ 23 h 50"/>
              <a:gd name="T4" fmla="*/ 12 w 67"/>
              <a:gd name="T5" fmla="*/ 29 h 50"/>
              <a:gd name="T6" fmla="*/ 0 w 67"/>
              <a:gd name="T7" fmla="*/ 43 h 50"/>
              <a:gd name="T8" fmla="*/ 0 w 67"/>
              <a:gd name="T9" fmla="*/ 43 h 50"/>
              <a:gd name="T10" fmla="*/ 0 w 67"/>
              <a:gd name="T11" fmla="*/ 42 h 50"/>
              <a:gd name="T12" fmla="*/ 0 w 67"/>
              <a:gd name="T13" fmla="*/ 8 h 50"/>
              <a:gd name="T14" fmla="*/ 8 w 67"/>
              <a:gd name="T15" fmla="*/ 0 h 50"/>
              <a:gd name="T16" fmla="*/ 19 w 67"/>
              <a:gd name="T17" fmla="*/ 0 h 50"/>
              <a:gd name="T18" fmla="*/ 27 w 67"/>
              <a:gd name="T19" fmla="*/ 8 h 50"/>
              <a:gd name="T20" fmla="*/ 27 w 67"/>
              <a:gd name="T21" fmla="*/ 9 h 50"/>
              <a:gd name="T22" fmla="*/ 47 w 67"/>
              <a:gd name="T23" fmla="*/ 9 h 50"/>
              <a:gd name="T24" fmla="*/ 55 w 67"/>
              <a:gd name="T25" fmla="*/ 17 h 50"/>
              <a:gd name="T26" fmla="*/ 55 w 67"/>
              <a:gd name="T27" fmla="*/ 23 h 50"/>
              <a:gd name="T28" fmla="*/ 66 w 67"/>
              <a:gd name="T29" fmla="*/ 32 h 50"/>
              <a:gd name="T30" fmla="*/ 54 w 67"/>
              <a:gd name="T31" fmla="*/ 46 h 50"/>
              <a:gd name="T32" fmla="*/ 44 w 67"/>
              <a:gd name="T33" fmla="*/ 50 h 50"/>
              <a:gd name="T34" fmla="*/ 5 w 67"/>
              <a:gd name="T35" fmla="*/ 50 h 50"/>
              <a:gd name="T36" fmla="*/ 2 w 67"/>
              <a:gd name="T37" fmla="*/ 48 h 50"/>
              <a:gd name="T38" fmla="*/ 3 w 67"/>
              <a:gd name="T39" fmla="*/ 46 h 50"/>
              <a:gd name="T40" fmla="*/ 15 w 67"/>
              <a:gd name="T41" fmla="*/ 32 h 50"/>
              <a:gd name="T42" fmla="*/ 25 w 67"/>
              <a:gd name="T43" fmla="*/ 28 h 50"/>
              <a:gd name="T44" fmla="*/ 64 w 67"/>
              <a:gd name="T45" fmla="*/ 28 h 50"/>
              <a:gd name="T46" fmla="*/ 67 w 67"/>
              <a:gd name="T47" fmla="*/ 30 h 50"/>
              <a:gd name="T48" fmla="*/ 66 w 67"/>
              <a:gd name="T49" fmla="*/ 32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7" h="50">
                <a:moveTo>
                  <a:pt x="5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0" y="23"/>
                  <a:pt x="15" y="26"/>
                  <a:pt x="12" y="2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7" y="4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5" y="13"/>
                  <a:pt x="55" y="17"/>
                </a:cubicBezTo>
                <a:lnTo>
                  <a:pt x="55" y="23"/>
                </a:lnTo>
                <a:close/>
                <a:moveTo>
                  <a:pt x="66" y="32"/>
                </a:move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47" y="50"/>
                  <a:pt x="44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2" y="50"/>
                  <a:pt x="2" y="48"/>
                </a:cubicBezTo>
                <a:cubicBezTo>
                  <a:pt x="2" y="48"/>
                  <a:pt x="3" y="47"/>
                  <a:pt x="3" y="4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8"/>
                  <a:pt x="2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8"/>
                  <a:pt x="67" y="28"/>
                  <a:pt x="67" y="30"/>
                </a:cubicBezTo>
                <a:cubicBezTo>
                  <a:pt x="67" y="30"/>
                  <a:pt x="66" y="31"/>
                  <a:pt x="66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300"/>
          </a:p>
        </p:txBody>
      </p:sp>
    </p:spTree>
    <p:extLst>
      <p:ext uri="{BB962C8B-B14F-4D97-AF65-F5344CB8AC3E}">
        <p14:creationId xmlns:p14="http://schemas.microsoft.com/office/powerpoint/2010/main" val="369097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外界环境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30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2" name="Line 2">
            <a:extLst>
              <a:ext uri="{FF2B5EF4-FFF2-40B4-BE49-F238E27FC236}">
                <a16:creationId xmlns:a16="http://schemas.microsoft.com/office/drawing/2014/main" id="{66D3D1DB-CF5E-6C3D-2F0B-E9A907F00C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37195" y="4499057"/>
            <a:ext cx="5632370" cy="31825"/>
          </a:xfrm>
          <a:prstGeom prst="line">
            <a:avLst/>
          </a:prstGeom>
          <a:noFill/>
          <a:ln w="3175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Line 3">
            <a:extLst>
              <a:ext uri="{FF2B5EF4-FFF2-40B4-BE49-F238E27FC236}">
                <a16:creationId xmlns:a16="http://schemas.microsoft.com/office/drawing/2014/main" id="{18AF4BC5-0204-BCD9-A69B-8ADF94545ED3}"/>
              </a:ext>
            </a:extLst>
          </p:cNvPr>
          <p:cNvSpPr>
            <a:spLocks noChangeShapeType="1"/>
          </p:cNvSpPr>
          <p:nvPr/>
        </p:nvSpPr>
        <p:spPr bwMode="auto">
          <a:xfrm>
            <a:off x="1435074" y="3722545"/>
            <a:ext cx="5634491" cy="0"/>
          </a:xfrm>
          <a:prstGeom prst="line">
            <a:avLst/>
          </a:prstGeom>
          <a:noFill/>
          <a:ln w="3175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Line 4">
            <a:extLst>
              <a:ext uri="{FF2B5EF4-FFF2-40B4-BE49-F238E27FC236}">
                <a16:creationId xmlns:a16="http://schemas.microsoft.com/office/drawing/2014/main" id="{DEBFB4AD-A168-AA58-7711-CDDBF840A8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35074" y="2912087"/>
            <a:ext cx="5634491" cy="0"/>
          </a:xfrm>
          <a:prstGeom prst="line">
            <a:avLst/>
          </a:prstGeom>
          <a:noFill/>
          <a:ln w="3175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0D3FFB67-B976-ADD4-412D-58EFA43D9D9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35074" y="2101629"/>
            <a:ext cx="5634491" cy="0"/>
          </a:xfrm>
          <a:prstGeom prst="line">
            <a:avLst/>
          </a:prstGeom>
          <a:noFill/>
          <a:ln w="3175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F29B9689-4D26-1EEC-D497-F58549C821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964" y="4240219"/>
            <a:ext cx="441296" cy="950484"/>
          </a:xfrm>
          <a:prstGeom prst="rect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7A032E8C-8338-3397-2726-18E1017AF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5108" y="4006843"/>
            <a:ext cx="441296" cy="1181741"/>
          </a:xfrm>
          <a:prstGeom prst="rect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4CCEA8F3-D764-43FF-6E23-C3AE6181F1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1252" y="4240219"/>
            <a:ext cx="441296" cy="950484"/>
          </a:xfrm>
          <a:prstGeom prst="rect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AD7CEEA0-DFC5-50CD-8B4D-1EC8F86A1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7397" y="3525236"/>
            <a:ext cx="439175" cy="1667591"/>
          </a:xfrm>
          <a:prstGeom prst="rect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Line 15">
            <a:extLst>
              <a:ext uri="{FF2B5EF4-FFF2-40B4-BE49-F238E27FC236}">
                <a16:creationId xmlns:a16="http://schemas.microsoft.com/office/drawing/2014/main" id="{CEBB9FFC-F4D2-26FF-868C-9104EDB004E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53831" y="5188583"/>
            <a:ext cx="5630248" cy="4243"/>
          </a:xfrm>
          <a:prstGeom prst="line">
            <a:avLst/>
          </a:prstGeom>
          <a:noFill/>
          <a:ln w="9525" cap="flat" cmpd="sng">
            <a:solidFill>
              <a:schemeClr val="tx1">
                <a:lumMod val="50000"/>
                <a:lumOff val="50000"/>
              </a:schemeClr>
            </a:solidFill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Line 16">
            <a:extLst>
              <a:ext uri="{FF2B5EF4-FFF2-40B4-BE49-F238E27FC236}">
                <a16:creationId xmlns:a16="http://schemas.microsoft.com/office/drawing/2014/main" id="{B978EE30-0280-584F-BF0D-87CE7CF2FA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437194" y="1677306"/>
            <a:ext cx="2122" cy="3515520"/>
          </a:xfrm>
          <a:prstGeom prst="line">
            <a:avLst/>
          </a:prstGeom>
          <a:noFill/>
          <a:ln w="9525" cap="flat" cmpd="sng">
            <a:solidFill>
              <a:schemeClr val="tx1">
                <a:lumMod val="50000"/>
                <a:lumOff val="50000"/>
              </a:schemeClr>
            </a:solidFill>
            <a:round/>
            <a:head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 Box 17">
            <a:extLst>
              <a:ext uri="{FF2B5EF4-FFF2-40B4-BE49-F238E27FC236}">
                <a16:creationId xmlns:a16="http://schemas.microsoft.com/office/drawing/2014/main" id="{465B44BE-6928-83DB-5050-736CE460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3" y="4308111"/>
            <a:ext cx="6683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</a:t>
            </a:r>
          </a:p>
        </p:txBody>
      </p:sp>
      <p:sp>
        <p:nvSpPr>
          <p:cNvPr id="19" name="Text Box 18">
            <a:extLst>
              <a:ext uri="{FF2B5EF4-FFF2-40B4-BE49-F238E27FC236}">
                <a16:creationId xmlns:a16="http://schemas.microsoft.com/office/drawing/2014/main" id="{5637DAA9-15BD-4A9D-C3EC-3583D2D42F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3" y="3525235"/>
            <a:ext cx="6683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40</a:t>
            </a:r>
          </a:p>
        </p:txBody>
      </p:sp>
      <p:sp>
        <p:nvSpPr>
          <p:cNvPr id="20" name="Text Box 19">
            <a:extLst>
              <a:ext uri="{FF2B5EF4-FFF2-40B4-BE49-F238E27FC236}">
                <a16:creationId xmlns:a16="http://schemas.microsoft.com/office/drawing/2014/main" id="{BCAD534A-6CE7-D2CA-3D1A-FA4878288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3" y="2644763"/>
            <a:ext cx="6683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60</a:t>
            </a:r>
          </a:p>
        </p:txBody>
      </p:sp>
      <p:sp>
        <p:nvSpPr>
          <p:cNvPr id="21" name="Text Box 20">
            <a:extLst>
              <a:ext uri="{FF2B5EF4-FFF2-40B4-BE49-F238E27FC236}">
                <a16:creationId xmlns:a16="http://schemas.microsoft.com/office/drawing/2014/main" id="{98E2D037-6A49-B2F9-39A7-F747EFB23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3" y="1864008"/>
            <a:ext cx="6683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DEC7B14-9B59-B7A4-B31D-87CC7E04AD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003" y="3786193"/>
            <a:ext cx="441296" cy="1404510"/>
          </a:xfrm>
          <a:prstGeom prst="rect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3AE7AAA-B672-4689-5443-CFC7E6F5D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4296" y="3525235"/>
            <a:ext cx="441296" cy="1663348"/>
          </a:xfrm>
          <a:prstGeom prst="rect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D4F8DA1-F5A3-57D9-CC7A-F8C182D3E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70" y="2727508"/>
            <a:ext cx="441296" cy="2465319"/>
          </a:xfrm>
          <a:prstGeom prst="rect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F9C6812-9788-2741-B837-BF6968DEE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1437" y="2912088"/>
            <a:ext cx="439174" cy="2280739"/>
          </a:xfrm>
          <a:prstGeom prst="rect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Text Box 25">
            <a:extLst>
              <a:ext uri="{FF2B5EF4-FFF2-40B4-BE49-F238E27FC236}">
                <a16:creationId xmlns:a16="http://schemas.microsoft.com/office/drawing/2014/main" id="{85C1F505-0957-FAAE-E294-BEB0BEF16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6017" y="3330046"/>
            <a:ext cx="6142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38%</a:t>
            </a:r>
          </a:p>
        </p:txBody>
      </p:sp>
      <p:sp>
        <p:nvSpPr>
          <p:cNvPr id="27" name="Text Box 26">
            <a:extLst>
              <a:ext uri="{FF2B5EF4-FFF2-40B4-BE49-F238E27FC236}">
                <a16:creationId xmlns:a16="http://schemas.microsoft.com/office/drawing/2014/main" id="{C18544E5-1D5D-7757-18C7-2E6D79493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2162" y="3156074"/>
            <a:ext cx="6142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49%</a:t>
            </a:r>
          </a:p>
        </p:txBody>
      </p:sp>
      <p:sp>
        <p:nvSpPr>
          <p:cNvPr id="28" name="Text Box 27">
            <a:extLst>
              <a:ext uri="{FF2B5EF4-FFF2-40B4-BE49-F238E27FC236}">
                <a16:creationId xmlns:a16="http://schemas.microsoft.com/office/drawing/2014/main" id="{751614DE-B744-D500-FEDF-A3629D060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0725" y="2388048"/>
            <a:ext cx="6142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67%</a:t>
            </a:r>
          </a:p>
        </p:txBody>
      </p:sp>
      <p:sp>
        <p:nvSpPr>
          <p:cNvPr id="29" name="Text Box 28">
            <a:extLst>
              <a:ext uri="{FF2B5EF4-FFF2-40B4-BE49-F238E27FC236}">
                <a16:creationId xmlns:a16="http://schemas.microsoft.com/office/drawing/2014/main" id="{F655B995-C0D1-4CA7-F954-AC3FC262F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0505" y="2388048"/>
            <a:ext cx="6142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B7D8989-5D1B-5D4D-6036-FF6860250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191" y="1699610"/>
            <a:ext cx="323382" cy="163364"/>
          </a:xfrm>
          <a:prstGeom prst="rect">
            <a:avLst/>
          </a:prstGeom>
          <a:solidFill>
            <a:srgbClr val="37474F"/>
          </a:solidFill>
          <a:ln>
            <a:noFill/>
          </a:ln>
          <a:effectLst/>
        </p:spPr>
        <p:txBody>
          <a:bodyPr anchor="ctr"/>
          <a:lstStyle/>
          <a:p>
            <a:endParaRPr lang="zh-CN" alt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CBFDD08-8CAB-892B-CF28-7EC10779E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8268" y="1699611"/>
            <a:ext cx="307185" cy="163363"/>
          </a:xfrm>
          <a:prstGeom prst="rect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Text Box 31">
            <a:extLst>
              <a:ext uri="{FF2B5EF4-FFF2-40B4-BE49-F238E27FC236}">
                <a16:creationId xmlns:a16="http://schemas.microsoft.com/office/drawing/2014/main" id="{B8C2DC93-2213-2382-13D6-172B0C38D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421" y="1616677"/>
            <a:ext cx="17291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计划数</a:t>
            </a:r>
          </a:p>
        </p:txBody>
      </p:sp>
      <p:sp>
        <p:nvSpPr>
          <p:cNvPr id="33" name="Text Box 32">
            <a:extLst>
              <a:ext uri="{FF2B5EF4-FFF2-40B4-BE49-F238E27FC236}">
                <a16:creationId xmlns:a16="http://schemas.microsoft.com/office/drawing/2014/main" id="{295EF24B-D242-18CF-0D99-8E6A456B0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6675" y="1612434"/>
            <a:ext cx="17291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实际数</a:t>
            </a:r>
          </a:p>
        </p:txBody>
      </p:sp>
      <p:sp>
        <p:nvSpPr>
          <p:cNvPr id="34" name="Text Box 33">
            <a:extLst>
              <a:ext uri="{FF2B5EF4-FFF2-40B4-BE49-F238E27FC236}">
                <a16:creationId xmlns:a16="http://schemas.microsoft.com/office/drawing/2014/main" id="{36F29FFA-5A54-A03F-C18B-BAA2AE0AE9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680" y="5247988"/>
            <a:ext cx="10842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业务一</a:t>
            </a:r>
          </a:p>
        </p:txBody>
      </p:sp>
      <p:sp>
        <p:nvSpPr>
          <p:cNvPr id="35" name="Text Box 34">
            <a:extLst>
              <a:ext uri="{FF2B5EF4-FFF2-40B4-BE49-F238E27FC236}">
                <a16:creationId xmlns:a16="http://schemas.microsoft.com/office/drawing/2014/main" id="{9C2B1FA3-368F-205F-33B6-CF4B7254D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5935" y="5247988"/>
            <a:ext cx="10842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业务二</a:t>
            </a:r>
          </a:p>
        </p:txBody>
      </p:sp>
      <p:sp>
        <p:nvSpPr>
          <p:cNvPr id="36" name="Text Box 35">
            <a:extLst>
              <a:ext uri="{FF2B5EF4-FFF2-40B4-BE49-F238E27FC236}">
                <a16:creationId xmlns:a16="http://schemas.microsoft.com/office/drawing/2014/main" id="{AB8FCEC7-111C-5135-9A10-D239F7881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387" y="5247988"/>
            <a:ext cx="10842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业务三</a:t>
            </a:r>
          </a:p>
        </p:txBody>
      </p:sp>
      <p:sp>
        <p:nvSpPr>
          <p:cNvPr id="37" name="Text Box 36">
            <a:extLst>
              <a:ext uri="{FF2B5EF4-FFF2-40B4-BE49-F238E27FC236}">
                <a16:creationId xmlns:a16="http://schemas.microsoft.com/office/drawing/2014/main" id="{00A41C52-1E55-BE66-68DB-8D7456B41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3073" y="5247988"/>
            <a:ext cx="10842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业务四</a:t>
            </a:r>
          </a:p>
        </p:txBody>
      </p:sp>
      <p:sp>
        <p:nvSpPr>
          <p:cNvPr id="40" name="矩形: 圆角 39" descr="D:\51PPT模板网\51pptmoban.com\图片.jpg">
            <a:extLst>
              <a:ext uri="{FF2B5EF4-FFF2-40B4-BE49-F238E27FC236}">
                <a16:creationId xmlns:a16="http://schemas.microsoft.com/office/drawing/2014/main" id="{4F5A4F23-79DD-0741-8BA8-C3C6CCCA8A5B}"/>
              </a:ext>
            </a:extLst>
          </p:cNvPr>
          <p:cNvSpPr/>
          <p:nvPr/>
        </p:nvSpPr>
        <p:spPr>
          <a:xfrm>
            <a:off x="7373257" y="1597920"/>
            <a:ext cx="4049858" cy="1717609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16294B79-89DF-01E8-1E94-F0C4E60E50E8}"/>
              </a:ext>
            </a:extLst>
          </p:cNvPr>
          <p:cNvSpPr/>
          <p:nvPr/>
        </p:nvSpPr>
        <p:spPr>
          <a:xfrm>
            <a:off x="7373257" y="3555808"/>
            <a:ext cx="4049858" cy="1717609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532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外界环境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30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7" name="矩形 17">
            <a:extLst>
              <a:ext uri="{FF2B5EF4-FFF2-40B4-BE49-F238E27FC236}">
                <a16:creationId xmlns:a16="http://schemas.microsoft.com/office/drawing/2014/main" id="{8FBAC1B9-8361-7917-3F18-EDC713911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3930" y="2070100"/>
            <a:ext cx="864421" cy="864568"/>
          </a:xfrm>
          <a:prstGeom prst="rect">
            <a:avLst/>
          </a:prstGeom>
          <a:solidFill>
            <a:srgbClr val="EFF1F1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125">
            <a:extLst>
              <a:ext uri="{FF2B5EF4-FFF2-40B4-BE49-F238E27FC236}">
                <a16:creationId xmlns:a16="http://schemas.microsoft.com/office/drawing/2014/main" id="{C81CC59C-7F61-1CB2-37C5-A4C36BE1937F}"/>
              </a:ext>
            </a:extLst>
          </p:cNvPr>
          <p:cNvSpPr>
            <a:spLocks/>
          </p:cNvSpPr>
          <p:nvPr/>
        </p:nvSpPr>
        <p:spPr bwMode="auto">
          <a:xfrm>
            <a:off x="4504902" y="2070100"/>
            <a:ext cx="479028" cy="1168400"/>
          </a:xfrm>
          <a:custGeom>
            <a:avLst/>
            <a:gdLst>
              <a:gd name="T0" fmla="*/ 0 w 359136"/>
              <a:gd name="T1" fmla="*/ 268542 h 875822"/>
              <a:gd name="T2" fmla="*/ 359136 w 359136"/>
              <a:gd name="T3" fmla="*/ 0 h 875822"/>
              <a:gd name="T4" fmla="*/ 359136 w 359136"/>
              <a:gd name="T5" fmla="*/ 648072 h 875822"/>
              <a:gd name="T6" fmla="*/ 1 w 359136"/>
              <a:gd name="T7" fmla="*/ 875822 h 875822"/>
              <a:gd name="T8" fmla="*/ 0 w 359136"/>
              <a:gd name="T9" fmla="*/ 268542 h 875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9136" h="875822">
                <a:moveTo>
                  <a:pt x="0" y="268542"/>
                </a:moveTo>
                <a:lnTo>
                  <a:pt x="359136" y="0"/>
                </a:lnTo>
                <a:lnTo>
                  <a:pt x="359136" y="648072"/>
                </a:lnTo>
                <a:lnTo>
                  <a:pt x="1" y="875822"/>
                </a:lnTo>
                <a:cubicBezTo>
                  <a:pt x="1" y="658665"/>
                  <a:pt x="0" y="485699"/>
                  <a:pt x="0" y="268542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19">
            <a:extLst>
              <a:ext uri="{FF2B5EF4-FFF2-40B4-BE49-F238E27FC236}">
                <a16:creationId xmlns:a16="http://schemas.microsoft.com/office/drawing/2014/main" id="{823710FC-4806-A15C-89B8-2559197DD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333" y="2438247"/>
            <a:ext cx="1033570" cy="800251"/>
          </a:xfrm>
          <a:prstGeom prst="rect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124">
            <a:extLst>
              <a:ext uri="{FF2B5EF4-FFF2-40B4-BE49-F238E27FC236}">
                <a16:creationId xmlns:a16="http://schemas.microsoft.com/office/drawing/2014/main" id="{0BC723AF-D063-A5CC-3847-4762756803FF}"/>
              </a:ext>
            </a:extLst>
          </p:cNvPr>
          <p:cNvSpPr>
            <a:spLocks/>
          </p:cNvSpPr>
          <p:nvPr/>
        </p:nvSpPr>
        <p:spPr bwMode="auto">
          <a:xfrm>
            <a:off x="4498787" y="2934668"/>
            <a:ext cx="1349564" cy="302250"/>
          </a:xfrm>
          <a:custGeom>
            <a:avLst/>
            <a:gdLst>
              <a:gd name="T0" fmla="*/ 363720 w 1011792"/>
              <a:gd name="T1" fmla="*/ 0 h 226564"/>
              <a:gd name="T2" fmla="*/ 1011792 w 1011792"/>
              <a:gd name="T3" fmla="*/ 0 h 226564"/>
              <a:gd name="T4" fmla="*/ 586884 w 1011792"/>
              <a:gd name="T5" fmla="*/ 226564 h 226564"/>
              <a:gd name="T6" fmla="*/ 0 w 1011792"/>
              <a:gd name="T7" fmla="*/ 226564 h 226564"/>
              <a:gd name="T8" fmla="*/ 363720 w 1011792"/>
              <a:gd name="T9" fmla="*/ 0 h 2265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1792" h="226564">
                <a:moveTo>
                  <a:pt x="363720" y="0"/>
                </a:moveTo>
                <a:lnTo>
                  <a:pt x="1011792" y="0"/>
                </a:lnTo>
                <a:lnTo>
                  <a:pt x="586884" y="226564"/>
                </a:lnTo>
                <a:lnTo>
                  <a:pt x="0" y="226564"/>
                </a:lnTo>
                <a:lnTo>
                  <a:pt x="363720" y="0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76D1F5A3-CFAB-F318-C60D-749417888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725" y="2275030"/>
            <a:ext cx="52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21" descr="D:\51PPT模板网\51pptmoban.com\图片.jpg">
            <a:extLst>
              <a:ext uri="{FF2B5EF4-FFF2-40B4-BE49-F238E27FC236}">
                <a16:creationId xmlns:a16="http://schemas.microsoft.com/office/drawing/2014/main" id="{F4FC09DC-B020-2ADE-D10D-A51AA71E63F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41345" y="2598241"/>
            <a:ext cx="493544" cy="480262"/>
          </a:xfrm>
          <a:custGeom>
            <a:avLst/>
            <a:gdLst>
              <a:gd name="T0" fmla="*/ 102768976 w 219"/>
              <a:gd name="T1" fmla="*/ 0 h 213"/>
              <a:gd name="T2" fmla="*/ 522409382 w 219"/>
              <a:gd name="T3" fmla="*/ 0 h 213"/>
              <a:gd name="T4" fmla="*/ 625178358 w 219"/>
              <a:gd name="T5" fmla="*/ 102836620 h 213"/>
              <a:gd name="T6" fmla="*/ 625178358 w 219"/>
              <a:gd name="T7" fmla="*/ 359929014 h 213"/>
              <a:gd name="T8" fmla="*/ 468170341 w 219"/>
              <a:gd name="T9" fmla="*/ 359929014 h 213"/>
              <a:gd name="T10" fmla="*/ 468170341 w 219"/>
              <a:gd name="T11" fmla="*/ 297084507 h 213"/>
              <a:gd name="T12" fmla="*/ 299742423 w 219"/>
              <a:gd name="T13" fmla="*/ 434198873 h 213"/>
              <a:gd name="T14" fmla="*/ 468170341 w 219"/>
              <a:gd name="T15" fmla="*/ 571314930 h 213"/>
              <a:gd name="T16" fmla="*/ 468170341 w 219"/>
              <a:gd name="T17" fmla="*/ 511326761 h 213"/>
              <a:gd name="T18" fmla="*/ 625178358 w 219"/>
              <a:gd name="T19" fmla="*/ 511326761 h 213"/>
              <a:gd name="T20" fmla="*/ 522409382 w 219"/>
              <a:gd name="T21" fmla="*/ 608450704 h 213"/>
              <a:gd name="T22" fmla="*/ 102768976 w 219"/>
              <a:gd name="T23" fmla="*/ 608450704 h 213"/>
              <a:gd name="T24" fmla="*/ 0 w 219"/>
              <a:gd name="T25" fmla="*/ 502757746 h 213"/>
              <a:gd name="T26" fmla="*/ 0 w 219"/>
              <a:gd name="T27" fmla="*/ 102836620 h 213"/>
              <a:gd name="T28" fmla="*/ 102768976 w 219"/>
              <a:gd name="T29" fmla="*/ 0 h 213"/>
              <a:gd name="T30" fmla="*/ 491008455 w 219"/>
              <a:gd name="T31" fmla="*/ 54275493 h 213"/>
              <a:gd name="T32" fmla="*/ 131316195 w 219"/>
              <a:gd name="T33" fmla="*/ 54275493 h 213"/>
              <a:gd name="T34" fmla="*/ 131316195 w 219"/>
              <a:gd name="T35" fmla="*/ 245665352 h 213"/>
              <a:gd name="T36" fmla="*/ 491008455 w 219"/>
              <a:gd name="T37" fmla="*/ 245665352 h 213"/>
              <a:gd name="T38" fmla="*/ 491008455 w 219"/>
              <a:gd name="T39" fmla="*/ 54275493 h 213"/>
              <a:gd name="T40" fmla="*/ 265486098 w 219"/>
              <a:gd name="T41" fmla="*/ 85696901 h 213"/>
              <a:gd name="T42" fmla="*/ 185555236 w 219"/>
              <a:gd name="T43" fmla="*/ 85696901 h 213"/>
              <a:gd name="T44" fmla="*/ 185555236 w 219"/>
              <a:gd name="T45" fmla="*/ 205673239 h 213"/>
              <a:gd name="T46" fmla="*/ 265486098 w 219"/>
              <a:gd name="T47" fmla="*/ 205673239 h 213"/>
              <a:gd name="T48" fmla="*/ 265486098 w 219"/>
              <a:gd name="T49" fmla="*/ 85696901 h 213"/>
              <a:gd name="T50" fmla="*/ 62803545 w 219"/>
              <a:gd name="T51" fmla="*/ 479905352 h 213"/>
              <a:gd name="T52" fmla="*/ 62803545 w 219"/>
              <a:gd name="T53" fmla="*/ 545606197 h 213"/>
              <a:gd name="T54" fmla="*/ 122751691 w 219"/>
              <a:gd name="T55" fmla="*/ 545606197 h 213"/>
              <a:gd name="T56" fmla="*/ 122751691 w 219"/>
              <a:gd name="T57" fmla="*/ 479905352 h 213"/>
              <a:gd name="T58" fmla="*/ 62803545 w 219"/>
              <a:gd name="T59" fmla="*/ 479905352 h 21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9" h="213">
                <a:moveTo>
                  <a:pt x="36" y="0"/>
                </a:moveTo>
                <a:cubicBezTo>
                  <a:pt x="183" y="0"/>
                  <a:pt x="183" y="0"/>
                  <a:pt x="183" y="0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9" y="126"/>
                  <a:pt x="219" y="126"/>
                  <a:pt x="219" y="126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7" y="201"/>
                  <a:pt x="201" y="213"/>
                  <a:pt x="183" y="213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16" y="213"/>
                  <a:pt x="0" y="196"/>
                  <a:pt x="0" y="17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  <a:moveTo>
                  <a:pt x="172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86"/>
                  <a:pt x="46" y="86"/>
                  <a:pt x="46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19"/>
                  <a:pt x="172" y="19"/>
                  <a:pt x="172" y="19"/>
                </a:cubicBezTo>
                <a:close/>
                <a:moveTo>
                  <a:pt x="9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72"/>
                  <a:pt x="65" y="72"/>
                  <a:pt x="65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30"/>
                  <a:pt x="93" y="30"/>
                  <a:pt x="93" y="30"/>
                </a:cubicBezTo>
                <a:close/>
                <a:moveTo>
                  <a:pt x="22" y="168"/>
                </a:moveTo>
                <a:cubicBezTo>
                  <a:pt x="22" y="191"/>
                  <a:pt x="22" y="191"/>
                  <a:pt x="22" y="191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3" y="168"/>
                  <a:pt x="43" y="168"/>
                  <a:pt x="43" y="168"/>
                </a:cubicBezTo>
                <a:lnTo>
                  <a:pt x="22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矩形 26">
            <a:extLst>
              <a:ext uri="{FF2B5EF4-FFF2-40B4-BE49-F238E27FC236}">
                <a16:creationId xmlns:a16="http://schemas.microsoft.com/office/drawing/2014/main" id="{047634A7-EF23-520E-DC43-6E329C54AECC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983931" y="3974132"/>
            <a:ext cx="864421" cy="864568"/>
          </a:xfrm>
          <a:prstGeom prst="rect">
            <a:avLst/>
          </a:prstGeom>
          <a:solidFill>
            <a:srgbClr val="EFF1F1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125">
            <a:extLst>
              <a:ext uri="{FF2B5EF4-FFF2-40B4-BE49-F238E27FC236}">
                <a16:creationId xmlns:a16="http://schemas.microsoft.com/office/drawing/2014/main" id="{32AE1B19-55E4-4289-ADF3-B9948D8E3000}"/>
              </a:ext>
            </a:extLst>
          </p:cNvPr>
          <p:cNvSpPr>
            <a:spLocks/>
          </p:cNvSpPr>
          <p:nvPr/>
        </p:nvSpPr>
        <p:spPr bwMode="auto">
          <a:xfrm flipV="1">
            <a:off x="4504903" y="3670300"/>
            <a:ext cx="479028" cy="1168400"/>
          </a:xfrm>
          <a:custGeom>
            <a:avLst/>
            <a:gdLst>
              <a:gd name="T0" fmla="*/ 0 w 359136"/>
              <a:gd name="T1" fmla="*/ 268542 h 875822"/>
              <a:gd name="T2" fmla="*/ 359136 w 359136"/>
              <a:gd name="T3" fmla="*/ 0 h 875822"/>
              <a:gd name="T4" fmla="*/ 359136 w 359136"/>
              <a:gd name="T5" fmla="*/ 648072 h 875822"/>
              <a:gd name="T6" fmla="*/ 1 w 359136"/>
              <a:gd name="T7" fmla="*/ 875822 h 875822"/>
              <a:gd name="T8" fmla="*/ 0 w 359136"/>
              <a:gd name="T9" fmla="*/ 268542 h 875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9136" h="875822">
                <a:moveTo>
                  <a:pt x="0" y="268542"/>
                </a:moveTo>
                <a:lnTo>
                  <a:pt x="359136" y="0"/>
                </a:lnTo>
                <a:lnTo>
                  <a:pt x="359136" y="648072"/>
                </a:lnTo>
                <a:lnTo>
                  <a:pt x="1" y="875822"/>
                </a:lnTo>
                <a:cubicBezTo>
                  <a:pt x="1" y="658665"/>
                  <a:pt x="0" y="485699"/>
                  <a:pt x="0" y="26854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矩形 28">
            <a:extLst>
              <a:ext uri="{FF2B5EF4-FFF2-40B4-BE49-F238E27FC236}">
                <a16:creationId xmlns:a16="http://schemas.microsoft.com/office/drawing/2014/main" id="{BAB4DDBF-76F3-8544-46D8-4170E245890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471334" y="3670301"/>
            <a:ext cx="1033570" cy="800251"/>
          </a:xfrm>
          <a:prstGeom prst="rect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124">
            <a:extLst>
              <a:ext uri="{FF2B5EF4-FFF2-40B4-BE49-F238E27FC236}">
                <a16:creationId xmlns:a16="http://schemas.microsoft.com/office/drawing/2014/main" id="{71903302-3CC4-DC58-2B68-ECB6D29896C0}"/>
              </a:ext>
            </a:extLst>
          </p:cNvPr>
          <p:cNvSpPr>
            <a:spLocks/>
          </p:cNvSpPr>
          <p:nvPr/>
        </p:nvSpPr>
        <p:spPr bwMode="auto">
          <a:xfrm flipV="1">
            <a:off x="4498788" y="3671882"/>
            <a:ext cx="1349564" cy="302250"/>
          </a:xfrm>
          <a:custGeom>
            <a:avLst/>
            <a:gdLst>
              <a:gd name="T0" fmla="*/ 363720 w 1011792"/>
              <a:gd name="T1" fmla="*/ 0 h 226564"/>
              <a:gd name="T2" fmla="*/ 1011792 w 1011792"/>
              <a:gd name="T3" fmla="*/ 0 h 226564"/>
              <a:gd name="T4" fmla="*/ 586884 w 1011792"/>
              <a:gd name="T5" fmla="*/ 226564 h 226564"/>
              <a:gd name="T6" fmla="*/ 0 w 1011792"/>
              <a:gd name="T7" fmla="*/ 226564 h 226564"/>
              <a:gd name="T8" fmla="*/ 363720 w 1011792"/>
              <a:gd name="T9" fmla="*/ 0 h 2265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1792" h="226564">
                <a:moveTo>
                  <a:pt x="363720" y="0"/>
                </a:moveTo>
                <a:lnTo>
                  <a:pt x="1011792" y="0"/>
                </a:lnTo>
                <a:lnTo>
                  <a:pt x="586884" y="226564"/>
                </a:lnTo>
                <a:lnTo>
                  <a:pt x="0" y="226564"/>
                </a:lnTo>
                <a:lnTo>
                  <a:pt x="363720" y="0"/>
                </a:ln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TextBox 25">
            <a:extLst>
              <a:ext uri="{FF2B5EF4-FFF2-40B4-BE49-F238E27FC236}">
                <a16:creationId xmlns:a16="http://schemas.microsoft.com/office/drawing/2014/main" id="{4674A1F7-B747-152C-80D4-2A4AC0A9ED4A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5166598" y="4192385"/>
            <a:ext cx="52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64CFA153-A9DC-35E8-3716-BBD10793B1A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65164" y="3796458"/>
            <a:ext cx="645907" cy="480262"/>
          </a:xfrm>
          <a:custGeom>
            <a:avLst/>
            <a:gdLst>
              <a:gd name="T0" fmla="*/ 195268766 w 257"/>
              <a:gd name="T1" fmla="*/ 433409843 h 191"/>
              <a:gd name="T2" fmla="*/ 106510065 w 257"/>
              <a:gd name="T3" fmla="*/ 380120419 h 191"/>
              <a:gd name="T4" fmla="*/ 120711533 w 257"/>
              <a:gd name="T5" fmla="*/ 17762513 h 191"/>
              <a:gd name="T6" fmla="*/ 781073182 w 257"/>
              <a:gd name="T7" fmla="*/ 17762513 h 191"/>
              <a:gd name="T8" fmla="*/ 795274649 w 257"/>
              <a:gd name="T9" fmla="*/ 380120419 h 191"/>
              <a:gd name="T10" fmla="*/ 702966052 w 257"/>
              <a:gd name="T11" fmla="*/ 433409843 h 191"/>
              <a:gd name="T12" fmla="*/ 912436286 w 257"/>
              <a:gd name="T13" fmla="*/ 614587853 h 191"/>
              <a:gd name="T14" fmla="*/ 31952831 w 257"/>
              <a:gd name="T15" fmla="*/ 678534031 h 191"/>
              <a:gd name="T16" fmla="*/ 273375896 w 257"/>
              <a:gd name="T17" fmla="*/ 444066597 h 191"/>
              <a:gd name="T18" fmla="*/ 273375896 w 257"/>
              <a:gd name="T19" fmla="*/ 433409843 h 191"/>
              <a:gd name="T20" fmla="*/ 159766040 w 257"/>
              <a:gd name="T21" fmla="*/ 53287539 h 191"/>
              <a:gd name="T22" fmla="*/ 159766040 w 257"/>
              <a:gd name="T23" fmla="*/ 53287539 h 191"/>
              <a:gd name="T24" fmla="*/ 159766040 w 257"/>
              <a:gd name="T25" fmla="*/ 380120419 h 191"/>
              <a:gd name="T26" fmla="*/ 745570455 w 257"/>
              <a:gd name="T27" fmla="*/ 380120419 h 191"/>
              <a:gd name="T28" fmla="*/ 742020559 w 257"/>
              <a:gd name="T29" fmla="*/ 53287539 h 191"/>
              <a:gd name="T30" fmla="*/ 120711533 w 257"/>
              <a:gd name="T31" fmla="*/ 579062827 h 191"/>
              <a:gd name="T32" fmla="*/ 138462896 w 257"/>
              <a:gd name="T33" fmla="*/ 550643560 h 191"/>
              <a:gd name="T34" fmla="*/ 266276105 w 257"/>
              <a:gd name="T35" fmla="*/ 500907016 h 191"/>
              <a:gd name="T36" fmla="*/ 681664793 w 257"/>
              <a:gd name="T37" fmla="*/ 479591623 h 191"/>
              <a:gd name="T38" fmla="*/ 742020559 w 257"/>
              <a:gd name="T39" fmla="*/ 479591623 h 191"/>
              <a:gd name="T40" fmla="*/ 614207350 w 257"/>
              <a:gd name="T41" fmla="*/ 500907016 h 191"/>
              <a:gd name="T42" fmla="*/ 607107559 w 257"/>
              <a:gd name="T43" fmla="*/ 479591623 h 191"/>
              <a:gd name="T44" fmla="*/ 592906091 w 257"/>
              <a:gd name="T45" fmla="*/ 500907016 h 191"/>
              <a:gd name="T46" fmla="*/ 450893299 w 257"/>
              <a:gd name="T47" fmla="*/ 479591623 h 191"/>
              <a:gd name="T48" fmla="*/ 511249066 w 257"/>
              <a:gd name="T49" fmla="*/ 479591623 h 191"/>
              <a:gd name="T50" fmla="*/ 369234389 w 257"/>
              <a:gd name="T51" fmla="*/ 500907016 h 191"/>
              <a:gd name="T52" fmla="*/ 372786169 w 257"/>
              <a:gd name="T53" fmla="*/ 479591623 h 191"/>
              <a:gd name="T54" fmla="*/ 351483026 w 257"/>
              <a:gd name="T55" fmla="*/ 500907016 h 191"/>
              <a:gd name="T56" fmla="*/ 663913429 w 257"/>
              <a:gd name="T57" fmla="*/ 511565654 h 191"/>
              <a:gd name="T58" fmla="*/ 763321818 w 257"/>
              <a:gd name="T59" fmla="*/ 511565654 h 191"/>
              <a:gd name="T60" fmla="*/ 585806299 w 257"/>
              <a:gd name="T61" fmla="*/ 536432042 h 191"/>
              <a:gd name="T62" fmla="*/ 578704624 w 257"/>
              <a:gd name="T63" fmla="*/ 511565654 h 191"/>
              <a:gd name="T64" fmla="*/ 564503156 w 257"/>
              <a:gd name="T65" fmla="*/ 536432042 h 191"/>
              <a:gd name="T66" fmla="*/ 411838792 w 257"/>
              <a:gd name="T67" fmla="*/ 511565654 h 191"/>
              <a:gd name="T68" fmla="*/ 475744454 w 257"/>
              <a:gd name="T69" fmla="*/ 511565654 h 191"/>
              <a:gd name="T70" fmla="*/ 323080091 w 257"/>
              <a:gd name="T71" fmla="*/ 536432042 h 191"/>
              <a:gd name="T72" fmla="*/ 326629987 w 257"/>
              <a:gd name="T73" fmla="*/ 511565654 h 191"/>
              <a:gd name="T74" fmla="*/ 298228936 w 257"/>
              <a:gd name="T75" fmla="*/ 536432042 h 191"/>
              <a:gd name="T76" fmla="*/ 159766040 w 257"/>
              <a:gd name="T77" fmla="*/ 511565654 h 191"/>
              <a:gd name="T78" fmla="*/ 223671702 w 257"/>
              <a:gd name="T79" fmla="*/ 511565654 h 191"/>
              <a:gd name="T80" fmla="*/ 713617624 w 257"/>
              <a:gd name="T81" fmla="*/ 579062827 h 191"/>
              <a:gd name="T82" fmla="*/ 699416156 w 257"/>
              <a:gd name="T83" fmla="*/ 550643560 h 191"/>
              <a:gd name="T84" fmla="*/ 688764584 w 257"/>
              <a:gd name="T85" fmla="*/ 579062827 h 191"/>
              <a:gd name="T86" fmla="*/ 518348857 w 257"/>
              <a:gd name="T87" fmla="*/ 550643560 h 191"/>
              <a:gd name="T88" fmla="*/ 585806299 w 257"/>
              <a:gd name="T89" fmla="*/ 550643560 h 191"/>
              <a:gd name="T90" fmla="*/ 426040260 w 257"/>
              <a:gd name="T91" fmla="*/ 579062827 h 191"/>
              <a:gd name="T92" fmla="*/ 429590156 w 257"/>
              <a:gd name="T93" fmla="*/ 550643560 h 191"/>
              <a:gd name="T94" fmla="*/ 404739001 w 257"/>
              <a:gd name="T95" fmla="*/ 579062827 h 191"/>
              <a:gd name="T96" fmla="*/ 248522857 w 257"/>
              <a:gd name="T97" fmla="*/ 550643560 h 191"/>
              <a:gd name="T98" fmla="*/ 319530195 w 257"/>
              <a:gd name="T99" fmla="*/ 550643560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矩形 36">
            <a:extLst>
              <a:ext uri="{FF2B5EF4-FFF2-40B4-BE49-F238E27FC236}">
                <a16:creationId xmlns:a16="http://schemas.microsoft.com/office/drawing/2014/main" id="{F7B50760-C347-A463-6EAC-7D1E4DD1342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52118" y="2070100"/>
            <a:ext cx="863651" cy="864568"/>
          </a:xfrm>
          <a:prstGeom prst="rect">
            <a:avLst/>
          </a:prstGeom>
          <a:solidFill>
            <a:srgbClr val="EFF1F1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125">
            <a:extLst>
              <a:ext uri="{FF2B5EF4-FFF2-40B4-BE49-F238E27FC236}">
                <a16:creationId xmlns:a16="http://schemas.microsoft.com/office/drawing/2014/main" id="{9D42A04E-3D93-41A3-573B-F2A8E7105F21}"/>
              </a:ext>
            </a:extLst>
          </p:cNvPr>
          <p:cNvSpPr>
            <a:spLocks/>
          </p:cNvSpPr>
          <p:nvPr/>
        </p:nvSpPr>
        <p:spPr bwMode="auto">
          <a:xfrm flipH="1">
            <a:off x="7215769" y="2070100"/>
            <a:ext cx="478601" cy="1168400"/>
          </a:xfrm>
          <a:custGeom>
            <a:avLst/>
            <a:gdLst>
              <a:gd name="T0" fmla="*/ 0 w 359136"/>
              <a:gd name="T1" fmla="*/ 268542 h 875822"/>
              <a:gd name="T2" fmla="*/ 359136 w 359136"/>
              <a:gd name="T3" fmla="*/ 0 h 875822"/>
              <a:gd name="T4" fmla="*/ 359136 w 359136"/>
              <a:gd name="T5" fmla="*/ 648072 h 875822"/>
              <a:gd name="T6" fmla="*/ 1 w 359136"/>
              <a:gd name="T7" fmla="*/ 875822 h 875822"/>
              <a:gd name="T8" fmla="*/ 0 w 359136"/>
              <a:gd name="T9" fmla="*/ 268542 h 875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9136" h="875822">
                <a:moveTo>
                  <a:pt x="0" y="268542"/>
                </a:moveTo>
                <a:lnTo>
                  <a:pt x="359136" y="0"/>
                </a:lnTo>
                <a:lnTo>
                  <a:pt x="359136" y="648072"/>
                </a:lnTo>
                <a:lnTo>
                  <a:pt x="1" y="875822"/>
                </a:lnTo>
                <a:cubicBezTo>
                  <a:pt x="1" y="658665"/>
                  <a:pt x="0" y="485699"/>
                  <a:pt x="0" y="26854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矩形 38">
            <a:extLst>
              <a:ext uri="{FF2B5EF4-FFF2-40B4-BE49-F238E27FC236}">
                <a16:creationId xmlns:a16="http://schemas.microsoft.com/office/drawing/2014/main" id="{3B901664-4252-3FF8-A0F0-1DD26BF76E1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694369" y="2438247"/>
            <a:ext cx="1032649" cy="800251"/>
          </a:xfrm>
          <a:prstGeom prst="rect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124">
            <a:extLst>
              <a:ext uri="{FF2B5EF4-FFF2-40B4-BE49-F238E27FC236}">
                <a16:creationId xmlns:a16="http://schemas.microsoft.com/office/drawing/2014/main" id="{C02F959A-2614-930D-634E-A9DCCF33EC30}"/>
              </a:ext>
            </a:extLst>
          </p:cNvPr>
          <p:cNvSpPr>
            <a:spLocks/>
          </p:cNvSpPr>
          <p:nvPr/>
        </p:nvSpPr>
        <p:spPr bwMode="auto">
          <a:xfrm flipH="1">
            <a:off x="6352118" y="2934668"/>
            <a:ext cx="1348361" cy="302250"/>
          </a:xfrm>
          <a:custGeom>
            <a:avLst/>
            <a:gdLst>
              <a:gd name="T0" fmla="*/ 363720 w 1011792"/>
              <a:gd name="T1" fmla="*/ 0 h 226564"/>
              <a:gd name="T2" fmla="*/ 1011792 w 1011792"/>
              <a:gd name="T3" fmla="*/ 0 h 226564"/>
              <a:gd name="T4" fmla="*/ 586884 w 1011792"/>
              <a:gd name="T5" fmla="*/ 226564 h 226564"/>
              <a:gd name="T6" fmla="*/ 0 w 1011792"/>
              <a:gd name="T7" fmla="*/ 226564 h 226564"/>
              <a:gd name="T8" fmla="*/ 363720 w 1011792"/>
              <a:gd name="T9" fmla="*/ 0 h 2265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1792" h="226564">
                <a:moveTo>
                  <a:pt x="363720" y="0"/>
                </a:moveTo>
                <a:lnTo>
                  <a:pt x="1011792" y="0"/>
                </a:lnTo>
                <a:lnTo>
                  <a:pt x="586884" y="226564"/>
                </a:lnTo>
                <a:lnTo>
                  <a:pt x="0" y="226564"/>
                </a:lnTo>
                <a:lnTo>
                  <a:pt x="363720" y="0"/>
                </a:ln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" name="TextBox 35">
            <a:extLst>
              <a:ext uri="{FF2B5EF4-FFF2-40B4-BE49-F238E27FC236}">
                <a16:creationId xmlns:a16="http://schemas.microsoft.com/office/drawing/2014/main" id="{55EE0DA9-A36B-DBC7-DC00-48AC4BE4C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7461" y="2275030"/>
            <a:ext cx="52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Freeform 40" descr="D:\51PPT模板网\51pptmoban.com\图片.jpg">
            <a:extLst>
              <a:ext uri="{FF2B5EF4-FFF2-40B4-BE49-F238E27FC236}">
                <a16:creationId xmlns:a16="http://schemas.microsoft.com/office/drawing/2014/main" id="{67B0D9AF-C8B4-0BBE-072B-2C309CF379F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899742" y="2588231"/>
            <a:ext cx="621902" cy="480262"/>
          </a:xfrm>
          <a:custGeom>
            <a:avLst/>
            <a:gdLst>
              <a:gd name="T0" fmla="*/ 329218754 w 252"/>
              <a:gd name="T1" fmla="*/ 168732371 h 194"/>
              <a:gd name="T2" fmla="*/ 668724552 w 252"/>
              <a:gd name="T3" fmla="*/ 106749278 h 194"/>
              <a:gd name="T4" fmla="*/ 829904296 w 252"/>
              <a:gd name="T5" fmla="*/ 327134227 h 194"/>
              <a:gd name="T6" fmla="*/ 730454225 w 252"/>
              <a:gd name="T7" fmla="*/ 668041237 h 194"/>
              <a:gd name="T8" fmla="*/ 548698540 w 252"/>
              <a:gd name="T9" fmla="*/ 389117320 h 194"/>
              <a:gd name="T10" fmla="*/ 277777976 w 252"/>
              <a:gd name="T11" fmla="*/ 423551134 h 194"/>
              <a:gd name="T12" fmla="*/ 3429632 w 252"/>
              <a:gd name="T13" fmla="*/ 616388660 h 194"/>
              <a:gd name="T14" fmla="*/ 27435205 w 252"/>
              <a:gd name="T15" fmla="*/ 268593402 h 194"/>
              <a:gd name="T16" fmla="*/ 356653958 w 252"/>
              <a:gd name="T17" fmla="*/ 254820619 h 194"/>
              <a:gd name="T18" fmla="*/ 418381780 w 252"/>
              <a:gd name="T19" fmla="*/ 296142680 h 194"/>
              <a:gd name="T20" fmla="*/ 356653958 w 252"/>
              <a:gd name="T21" fmla="*/ 254820619 h 194"/>
              <a:gd name="T22" fmla="*/ 661867139 w 252"/>
              <a:gd name="T23" fmla="*/ 327134227 h 194"/>
              <a:gd name="T24" fmla="*/ 727024593 w 252"/>
              <a:gd name="T25" fmla="*/ 313359588 h 194"/>
              <a:gd name="T26" fmla="*/ 606996730 w 252"/>
              <a:gd name="T27" fmla="*/ 234159588 h 194"/>
              <a:gd name="T28" fmla="*/ 620713406 w 252"/>
              <a:gd name="T29" fmla="*/ 299584948 h 194"/>
              <a:gd name="T30" fmla="*/ 606996730 w 252"/>
              <a:gd name="T31" fmla="*/ 234159588 h 194"/>
              <a:gd name="T32" fmla="*/ 631002303 w 252"/>
              <a:gd name="T33" fmla="*/ 196279794 h 194"/>
              <a:gd name="T34" fmla="*/ 696159757 w 252"/>
              <a:gd name="T35" fmla="*/ 182507010 h 194"/>
              <a:gd name="T36" fmla="*/ 733883858 w 252"/>
              <a:gd name="T37" fmla="*/ 203168041 h 194"/>
              <a:gd name="T38" fmla="*/ 747600534 w 252"/>
              <a:gd name="T39" fmla="*/ 268593402 h 194"/>
              <a:gd name="T40" fmla="*/ 733883858 w 252"/>
              <a:gd name="T41" fmla="*/ 203168041 h 194"/>
              <a:gd name="T42" fmla="*/ 219479786 w 252"/>
              <a:gd name="T43" fmla="*/ 258262887 h 194"/>
              <a:gd name="T44" fmla="*/ 274348344 w 252"/>
              <a:gd name="T45" fmla="*/ 213498557 h 194"/>
              <a:gd name="T46" fmla="*/ 181755685 w 252"/>
              <a:gd name="T47" fmla="*/ 285812165 h 194"/>
              <a:gd name="T48" fmla="*/ 222907567 w 252"/>
              <a:gd name="T49" fmla="*/ 340907010 h 194"/>
              <a:gd name="T50" fmla="*/ 150892700 w 252"/>
              <a:gd name="T51" fmla="*/ 244490103 h 194"/>
              <a:gd name="T52" fmla="*/ 99451923 w 252"/>
              <a:gd name="T53" fmla="*/ 285812165 h 194"/>
              <a:gd name="T54" fmla="*/ 188614950 w 252"/>
              <a:gd name="T55" fmla="*/ 216940825 h 194"/>
              <a:gd name="T56" fmla="*/ 150892700 w 252"/>
              <a:gd name="T57" fmla="*/ 165288247 h 194"/>
              <a:gd name="T58" fmla="*/ 438957721 w 252"/>
              <a:gd name="T59" fmla="*/ 296142680 h 194"/>
              <a:gd name="T60" fmla="*/ 500687395 w 252"/>
              <a:gd name="T61" fmla="*/ 254820619 h 194"/>
              <a:gd name="T62" fmla="*/ 785322783 w 252"/>
              <a:gd name="T63" fmla="*/ 30991546 h 194"/>
              <a:gd name="T64" fmla="*/ 606996730 w 252"/>
              <a:gd name="T65" fmla="*/ 79200000 h 194"/>
              <a:gd name="T66" fmla="*/ 785322783 w 252"/>
              <a:gd name="T67" fmla="*/ 110191546 h 194"/>
              <a:gd name="T68" fmla="*/ 68587086 w 252"/>
              <a:gd name="T69" fmla="*/ 30991546 h 194"/>
              <a:gd name="T70" fmla="*/ 185185317 w 252"/>
              <a:gd name="T71" fmla="*/ 65427216 h 194"/>
              <a:gd name="T72" fmla="*/ 246913139 w 252"/>
              <a:gd name="T73" fmla="*/ 30991546 h 19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52" h="194">
                <a:moveTo>
                  <a:pt x="57" y="29"/>
                </a:moveTo>
                <a:cubicBezTo>
                  <a:pt x="73" y="29"/>
                  <a:pt x="87" y="37"/>
                  <a:pt x="9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6" y="38"/>
                  <a:pt x="180" y="31"/>
                  <a:pt x="195" y="31"/>
                </a:cubicBezTo>
                <a:cubicBezTo>
                  <a:pt x="222" y="31"/>
                  <a:pt x="244" y="52"/>
                  <a:pt x="244" y="79"/>
                </a:cubicBezTo>
                <a:cubicBezTo>
                  <a:pt x="244" y="85"/>
                  <a:pt x="243" y="90"/>
                  <a:pt x="242" y="95"/>
                </a:cubicBezTo>
                <a:cubicBezTo>
                  <a:pt x="249" y="121"/>
                  <a:pt x="252" y="149"/>
                  <a:pt x="251" y="179"/>
                </a:cubicBezTo>
                <a:cubicBezTo>
                  <a:pt x="238" y="192"/>
                  <a:pt x="226" y="193"/>
                  <a:pt x="213" y="194"/>
                </a:cubicBezTo>
                <a:cubicBezTo>
                  <a:pt x="196" y="173"/>
                  <a:pt x="183" y="150"/>
                  <a:pt x="171" y="123"/>
                </a:cubicBezTo>
                <a:cubicBezTo>
                  <a:pt x="166" y="121"/>
                  <a:pt x="162" y="116"/>
                  <a:pt x="160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89" y="118"/>
                  <a:pt x="86" y="121"/>
                  <a:pt x="81" y="123"/>
                </a:cubicBezTo>
                <a:cubicBezTo>
                  <a:pt x="69" y="151"/>
                  <a:pt x="56" y="173"/>
                  <a:pt x="39" y="194"/>
                </a:cubicBezTo>
                <a:cubicBezTo>
                  <a:pt x="26" y="193"/>
                  <a:pt x="14" y="192"/>
                  <a:pt x="1" y="179"/>
                </a:cubicBezTo>
                <a:cubicBezTo>
                  <a:pt x="0" y="149"/>
                  <a:pt x="3" y="120"/>
                  <a:pt x="11" y="94"/>
                </a:cubicBezTo>
                <a:cubicBezTo>
                  <a:pt x="9" y="89"/>
                  <a:pt x="8" y="84"/>
                  <a:pt x="8" y="78"/>
                </a:cubicBezTo>
                <a:cubicBezTo>
                  <a:pt x="8" y="51"/>
                  <a:pt x="30" y="29"/>
                  <a:pt x="57" y="29"/>
                </a:cubicBezTo>
                <a:close/>
                <a:moveTo>
                  <a:pt x="104" y="74"/>
                </a:moveTo>
                <a:cubicBezTo>
                  <a:pt x="104" y="86"/>
                  <a:pt x="104" y="86"/>
                  <a:pt x="104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200" y="83"/>
                </a:moveTo>
                <a:cubicBezTo>
                  <a:pt x="195" y="85"/>
                  <a:pt x="191" y="90"/>
                  <a:pt x="193" y="95"/>
                </a:cubicBezTo>
                <a:cubicBezTo>
                  <a:pt x="194" y="100"/>
                  <a:pt x="199" y="104"/>
                  <a:pt x="204" y="103"/>
                </a:cubicBezTo>
                <a:cubicBezTo>
                  <a:pt x="210" y="101"/>
                  <a:pt x="213" y="96"/>
                  <a:pt x="212" y="91"/>
                </a:cubicBezTo>
                <a:cubicBezTo>
                  <a:pt x="211" y="86"/>
                  <a:pt x="205" y="82"/>
                  <a:pt x="200" y="83"/>
                </a:cubicBezTo>
                <a:close/>
                <a:moveTo>
                  <a:pt x="177" y="68"/>
                </a:moveTo>
                <a:cubicBezTo>
                  <a:pt x="172" y="69"/>
                  <a:pt x="169" y="74"/>
                  <a:pt x="170" y="79"/>
                </a:cubicBezTo>
                <a:cubicBezTo>
                  <a:pt x="171" y="85"/>
                  <a:pt x="176" y="88"/>
                  <a:pt x="181" y="87"/>
                </a:cubicBezTo>
                <a:cubicBezTo>
                  <a:pt x="187" y="86"/>
                  <a:pt x="190" y="81"/>
                  <a:pt x="189" y="75"/>
                </a:cubicBezTo>
                <a:cubicBezTo>
                  <a:pt x="188" y="70"/>
                  <a:pt x="182" y="67"/>
                  <a:pt x="177" y="68"/>
                </a:cubicBezTo>
                <a:close/>
                <a:moveTo>
                  <a:pt x="191" y="46"/>
                </a:moveTo>
                <a:cubicBezTo>
                  <a:pt x="186" y="47"/>
                  <a:pt x="182" y="52"/>
                  <a:pt x="184" y="57"/>
                </a:cubicBezTo>
                <a:cubicBezTo>
                  <a:pt x="185" y="63"/>
                  <a:pt x="190" y="66"/>
                  <a:pt x="195" y="65"/>
                </a:cubicBezTo>
                <a:cubicBezTo>
                  <a:pt x="201" y="64"/>
                  <a:pt x="204" y="58"/>
                  <a:pt x="203" y="53"/>
                </a:cubicBezTo>
                <a:cubicBezTo>
                  <a:pt x="202" y="48"/>
                  <a:pt x="196" y="44"/>
                  <a:pt x="191" y="46"/>
                </a:cubicBezTo>
                <a:close/>
                <a:moveTo>
                  <a:pt x="214" y="59"/>
                </a:moveTo>
                <a:cubicBezTo>
                  <a:pt x="209" y="60"/>
                  <a:pt x="205" y="65"/>
                  <a:pt x="207" y="71"/>
                </a:cubicBezTo>
                <a:cubicBezTo>
                  <a:pt x="208" y="76"/>
                  <a:pt x="213" y="79"/>
                  <a:pt x="218" y="78"/>
                </a:cubicBezTo>
                <a:cubicBezTo>
                  <a:pt x="224" y="77"/>
                  <a:pt x="227" y="72"/>
                  <a:pt x="226" y="66"/>
                </a:cubicBezTo>
                <a:cubicBezTo>
                  <a:pt x="225" y="61"/>
                  <a:pt x="219" y="58"/>
                  <a:pt x="214" y="59"/>
                </a:cubicBezTo>
                <a:close/>
                <a:moveTo>
                  <a:pt x="80" y="62"/>
                </a:moveTo>
                <a:cubicBezTo>
                  <a:pt x="64" y="75"/>
                  <a:pt x="64" y="75"/>
                  <a:pt x="64" y="75"/>
                </a:cubicBezTo>
                <a:cubicBezTo>
                  <a:pt x="76" y="92"/>
                  <a:pt x="76" y="92"/>
                  <a:pt x="76" y="92"/>
                </a:cubicBezTo>
                <a:cubicBezTo>
                  <a:pt x="80" y="62"/>
                  <a:pt x="80" y="62"/>
                  <a:pt x="80" y="62"/>
                </a:cubicBezTo>
                <a:close/>
                <a:moveTo>
                  <a:pt x="65" y="99"/>
                </a:moveTo>
                <a:cubicBezTo>
                  <a:pt x="53" y="83"/>
                  <a:pt x="53" y="83"/>
                  <a:pt x="53" y="83"/>
                </a:cubicBezTo>
                <a:cubicBezTo>
                  <a:pt x="36" y="96"/>
                  <a:pt x="36" y="96"/>
                  <a:pt x="36" y="96"/>
                </a:cubicBezTo>
                <a:cubicBezTo>
                  <a:pt x="65" y="99"/>
                  <a:pt x="65" y="99"/>
                  <a:pt x="65" y="99"/>
                </a:cubicBezTo>
                <a:close/>
                <a:moveTo>
                  <a:pt x="29" y="83"/>
                </a:moveTo>
                <a:cubicBezTo>
                  <a:pt x="44" y="71"/>
                  <a:pt x="44" y="71"/>
                  <a:pt x="44" y="71"/>
                </a:cubicBezTo>
                <a:cubicBezTo>
                  <a:pt x="32" y="56"/>
                  <a:pt x="32" y="56"/>
                  <a:pt x="32" y="56"/>
                </a:cubicBezTo>
                <a:cubicBezTo>
                  <a:pt x="29" y="83"/>
                  <a:pt x="29" y="83"/>
                  <a:pt x="29" y="83"/>
                </a:cubicBezTo>
                <a:close/>
                <a:moveTo>
                  <a:pt x="44" y="48"/>
                </a:moveTo>
                <a:cubicBezTo>
                  <a:pt x="55" y="63"/>
                  <a:pt x="55" y="63"/>
                  <a:pt x="55" y="63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128" y="74"/>
                </a:moveTo>
                <a:cubicBezTo>
                  <a:pt x="128" y="86"/>
                  <a:pt x="128" y="86"/>
                  <a:pt x="128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28" y="74"/>
                  <a:pt x="128" y="74"/>
                  <a:pt x="128" y="74"/>
                </a:cubicBezTo>
                <a:close/>
                <a:moveTo>
                  <a:pt x="229" y="9"/>
                </a:moveTo>
                <a:cubicBezTo>
                  <a:pt x="212" y="0"/>
                  <a:pt x="194" y="1"/>
                  <a:pt x="177" y="9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83" y="21"/>
                  <a:pt x="189" y="19"/>
                  <a:pt x="196" y="19"/>
                </a:cubicBezTo>
                <a:cubicBezTo>
                  <a:pt x="209" y="19"/>
                  <a:pt x="220" y="24"/>
                  <a:pt x="229" y="32"/>
                </a:cubicBezTo>
                <a:cubicBezTo>
                  <a:pt x="229" y="9"/>
                  <a:pt x="229" y="9"/>
                  <a:pt x="229" y="9"/>
                </a:cubicBezTo>
                <a:close/>
                <a:moveTo>
                  <a:pt x="20" y="9"/>
                </a:moveTo>
                <a:cubicBezTo>
                  <a:pt x="20" y="32"/>
                  <a:pt x="20" y="32"/>
                  <a:pt x="20" y="32"/>
                </a:cubicBezTo>
                <a:cubicBezTo>
                  <a:pt x="29" y="24"/>
                  <a:pt x="41" y="19"/>
                  <a:pt x="54" y="19"/>
                </a:cubicBezTo>
                <a:cubicBezTo>
                  <a:pt x="60" y="19"/>
                  <a:pt x="66" y="21"/>
                  <a:pt x="72" y="23"/>
                </a:cubicBezTo>
                <a:cubicBezTo>
                  <a:pt x="72" y="9"/>
                  <a:pt x="72" y="9"/>
                  <a:pt x="72" y="9"/>
                </a:cubicBezTo>
                <a:cubicBezTo>
                  <a:pt x="55" y="1"/>
                  <a:pt x="37" y="0"/>
                  <a:pt x="20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矩形 52">
            <a:extLst>
              <a:ext uri="{FF2B5EF4-FFF2-40B4-BE49-F238E27FC236}">
                <a16:creationId xmlns:a16="http://schemas.microsoft.com/office/drawing/2014/main" id="{D2E8BD0F-7C60-DA33-5442-3D5992F80F8A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6352118" y="3974132"/>
            <a:ext cx="863651" cy="864568"/>
          </a:xfrm>
          <a:prstGeom prst="rect">
            <a:avLst/>
          </a:prstGeom>
          <a:solidFill>
            <a:srgbClr val="EFF1F1"/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125">
            <a:extLst>
              <a:ext uri="{FF2B5EF4-FFF2-40B4-BE49-F238E27FC236}">
                <a16:creationId xmlns:a16="http://schemas.microsoft.com/office/drawing/2014/main" id="{C3D04A93-E71B-A8A0-D5D9-B2D3DF01F5F2}"/>
              </a:ext>
            </a:extLst>
          </p:cNvPr>
          <p:cNvSpPr>
            <a:spLocks/>
          </p:cNvSpPr>
          <p:nvPr/>
        </p:nvSpPr>
        <p:spPr bwMode="auto">
          <a:xfrm flipH="1" flipV="1">
            <a:off x="7215769" y="3670300"/>
            <a:ext cx="478601" cy="1168400"/>
          </a:xfrm>
          <a:custGeom>
            <a:avLst/>
            <a:gdLst>
              <a:gd name="T0" fmla="*/ 0 w 359136"/>
              <a:gd name="T1" fmla="*/ 268542 h 875822"/>
              <a:gd name="T2" fmla="*/ 359136 w 359136"/>
              <a:gd name="T3" fmla="*/ 0 h 875822"/>
              <a:gd name="T4" fmla="*/ 359136 w 359136"/>
              <a:gd name="T5" fmla="*/ 648072 h 875822"/>
              <a:gd name="T6" fmla="*/ 1 w 359136"/>
              <a:gd name="T7" fmla="*/ 875822 h 875822"/>
              <a:gd name="T8" fmla="*/ 0 w 359136"/>
              <a:gd name="T9" fmla="*/ 268542 h 875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9136" h="875822">
                <a:moveTo>
                  <a:pt x="0" y="268542"/>
                </a:moveTo>
                <a:lnTo>
                  <a:pt x="359136" y="0"/>
                </a:lnTo>
                <a:lnTo>
                  <a:pt x="359136" y="648072"/>
                </a:lnTo>
                <a:lnTo>
                  <a:pt x="1" y="875822"/>
                </a:lnTo>
                <a:cubicBezTo>
                  <a:pt x="1" y="658665"/>
                  <a:pt x="0" y="485699"/>
                  <a:pt x="0" y="268542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矩形 54">
            <a:extLst>
              <a:ext uri="{FF2B5EF4-FFF2-40B4-BE49-F238E27FC236}">
                <a16:creationId xmlns:a16="http://schemas.microsoft.com/office/drawing/2014/main" id="{5BF850CB-8FA7-10FB-5DFD-A9F4CE34D219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7694369" y="3670301"/>
            <a:ext cx="1032649" cy="800251"/>
          </a:xfrm>
          <a:prstGeom prst="rect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矩形 124">
            <a:extLst>
              <a:ext uri="{FF2B5EF4-FFF2-40B4-BE49-F238E27FC236}">
                <a16:creationId xmlns:a16="http://schemas.microsoft.com/office/drawing/2014/main" id="{5AFC9A16-FADC-D92D-F2CB-13C4C8F642D3}"/>
              </a:ext>
            </a:extLst>
          </p:cNvPr>
          <p:cNvSpPr>
            <a:spLocks/>
          </p:cNvSpPr>
          <p:nvPr/>
        </p:nvSpPr>
        <p:spPr bwMode="auto">
          <a:xfrm flipH="1" flipV="1">
            <a:off x="6352118" y="3671882"/>
            <a:ext cx="1348361" cy="302250"/>
          </a:xfrm>
          <a:custGeom>
            <a:avLst/>
            <a:gdLst>
              <a:gd name="T0" fmla="*/ 363720 w 1011792"/>
              <a:gd name="T1" fmla="*/ 0 h 226564"/>
              <a:gd name="T2" fmla="*/ 1011792 w 1011792"/>
              <a:gd name="T3" fmla="*/ 0 h 226564"/>
              <a:gd name="T4" fmla="*/ 586884 w 1011792"/>
              <a:gd name="T5" fmla="*/ 226564 h 226564"/>
              <a:gd name="T6" fmla="*/ 0 w 1011792"/>
              <a:gd name="T7" fmla="*/ 226564 h 226564"/>
              <a:gd name="T8" fmla="*/ 363720 w 1011792"/>
              <a:gd name="T9" fmla="*/ 0 h 2265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1792" h="226564">
                <a:moveTo>
                  <a:pt x="363720" y="0"/>
                </a:moveTo>
                <a:lnTo>
                  <a:pt x="1011792" y="0"/>
                </a:lnTo>
                <a:lnTo>
                  <a:pt x="586884" y="226564"/>
                </a:lnTo>
                <a:lnTo>
                  <a:pt x="0" y="226564"/>
                </a:lnTo>
                <a:lnTo>
                  <a:pt x="363720" y="0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TextBox 51">
            <a:extLst>
              <a:ext uri="{FF2B5EF4-FFF2-40B4-BE49-F238E27FC236}">
                <a16:creationId xmlns:a16="http://schemas.microsoft.com/office/drawing/2014/main" id="{4CA11C60-A4A8-9641-813B-3AEC59C6E2C9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6507461" y="4192385"/>
            <a:ext cx="52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16">
            <a:extLst>
              <a:ext uri="{FF2B5EF4-FFF2-40B4-BE49-F238E27FC236}">
                <a16:creationId xmlns:a16="http://schemas.microsoft.com/office/drawing/2014/main" id="{B6BB11B3-E435-F82F-CD6C-3CC98BBFE97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02325" y="3823007"/>
            <a:ext cx="416737" cy="480262"/>
          </a:xfrm>
          <a:custGeom>
            <a:avLst/>
            <a:gdLst>
              <a:gd name="T0" fmla="*/ 86480312 w 210"/>
              <a:gd name="T1" fmla="*/ 170397521 h 242"/>
              <a:gd name="T2" fmla="*/ 115308076 w 210"/>
              <a:gd name="T3" fmla="*/ 506768430 h 242"/>
              <a:gd name="T4" fmla="*/ 28826274 w 210"/>
              <a:gd name="T5" fmla="*/ 535537190 h 242"/>
              <a:gd name="T6" fmla="*/ 0 w 210"/>
              <a:gd name="T7" fmla="*/ 199166281 h 242"/>
              <a:gd name="T8" fmla="*/ 133047894 w 210"/>
              <a:gd name="T9" fmla="*/ 196954215 h 242"/>
              <a:gd name="T10" fmla="*/ 168527531 w 210"/>
              <a:gd name="T11" fmla="*/ 13278347 h 242"/>
              <a:gd name="T12" fmla="*/ 181831278 w 210"/>
              <a:gd name="T13" fmla="*/ 0 h 242"/>
              <a:gd name="T14" fmla="*/ 368098628 w 210"/>
              <a:gd name="T15" fmla="*/ 0 h 242"/>
              <a:gd name="T16" fmla="*/ 434621830 w 210"/>
              <a:gd name="T17" fmla="*/ 84092727 h 242"/>
              <a:gd name="T18" fmla="*/ 439057902 w 210"/>
              <a:gd name="T19" fmla="*/ 90731901 h 242"/>
              <a:gd name="T20" fmla="*/ 465666885 w 210"/>
              <a:gd name="T21" fmla="*/ 196954215 h 242"/>
              <a:gd name="T22" fmla="*/ 133047894 w 210"/>
              <a:gd name="T23" fmla="*/ 508981983 h 242"/>
              <a:gd name="T24" fmla="*/ 186267350 w 210"/>
              <a:gd name="T25" fmla="*/ 234574215 h 242"/>
              <a:gd name="T26" fmla="*/ 350358809 w 210"/>
              <a:gd name="T27" fmla="*/ 309814215 h 242"/>
              <a:gd name="T28" fmla="*/ 186267350 w 210"/>
              <a:gd name="T29" fmla="*/ 234574215 h 242"/>
              <a:gd name="T30" fmla="*/ 308227299 w 210"/>
              <a:gd name="T31" fmla="*/ 477999669 h 242"/>
              <a:gd name="T32" fmla="*/ 350358809 w 210"/>
              <a:gd name="T33" fmla="*/ 451444463 h 242"/>
              <a:gd name="T34" fmla="*/ 246138679 w 210"/>
              <a:gd name="T35" fmla="*/ 451444463 h 242"/>
              <a:gd name="T36" fmla="*/ 288270189 w 210"/>
              <a:gd name="T37" fmla="*/ 477999669 h 242"/>
              <a:gd name="T38" fmla="*/ 246138679 w 210"/>
              <a:gd name="T39" fmla="*/ 451444463 h 242"/>
              <a:gd name="T40" fmla="*/ 186267350 w 210"/>
              <a:gd name="T41" fmla="*/ 477999669 h 242"/>
              <a:gd name="T42" fmla="*/ 228398860 w 210"/>
              <a:gd name="T43" fmla="*/ 451444463 h 242"/>
              <a:gd name="T44" fmla="*/ 308227299 w 210"/>
              <a:gd name="T45" fmla="*/ 413824463 h 242"/>
              <a:gd name="T46" fmla="*/ 350358809 w 210"/>
              <a:gd name="T47" fmla="*/ 438166116 h 242"/>
              <a:gd name="T48" fmla="*/ 308227299 w 210"/>
              <a:gd name="T49" fmla="*/ 413824463 h 242"/>
              <a:gd name="T50" fmla="*/ 246138679 w 210"/>
              <a:gd name="T51" fmla="*/ 438166116 h 242"/>
              <a:gd name="T52" fmla="*/ 288270189 w 210"/>
              <a:gd name="T53" fmla="*/ 413824463 h 242"/>
              <a:gd name="T54" fmla="*/ 186267350 w 210"/>
              <a:gd name="T55" fmla="*/ 413824463 h 242"/>
              <a:gd name="T56" fmla="*/ 228398860 w 210"/>
              <a:gd name="T57" fmla="*/ 438166116 h 242"/>
              <a:gd name="T58" fmla="*/ 186267350 w 210"/>
              <a:gd name="T59" fmla="*/ 413824463 h 242"/>
              <a:gd name="T60" fmla="*/ 308227299 w 210"/>
              <a:gd name="T61" fmla="*/ 398334050 h 242"/>
              <a:gd name="T62" fmla="*/ 350358809 w 210"/>
              <a:gd name="T63" fmla="*/ 373990909 h 242"/>
              <a:gd name="T64" fmla="*/ 246138679 w 210"/>
              <a:gd name="T65" fmla="*/ 373990909 h 242"/>
              <a:gd name="T66" fmla="*/ 288270189 w 210"/>
              <a:gd name="T67" fmla="*/ 398334050 h 242"/>
              <a:gd name="T68" fmla="*/ 246138679 w 210"/>
              <a:gd name="T69" fmla="*/ 373990909 h 242"/>
              <a:gd name="T70" fmla="*/ 186267350 w 210"/>
              <a:gd name="T71" fmla="*/ 398334050 h 242"/>
              <a:gd name="T72" fmla="*/ 228398860 w 210"/>
              <a:gd name="T73" fmla="*/ 373990909 h 242"/>
              <a:gd name="T74" fmla="*/ 308227299 w 210"/>
              <a:gd name="T75" fmla="*/ 336370909 h 242"/>
              <a:gd name="T76" fmla="*/ 350358809 w 210"/>
              <a:gd name="T77" fmla="*/ 360712562 h 242"/>
              <a:gd name="T78" fmla="*/ 308227299 w 210"/>
              <a:gd name="T79" fmla="*/ 336370909 h 242"/>
              <a:gd name="T80" fmla="*/ 246138679 w 210"/>
              <a:gd name="T81" fmla="*/ 360712562 h 242"/>
              <a:gd name="T82" fmla="*/ 288270189 w 210"/>
              <a:gd name="T83" fmla="*/ 336370909 h 242"/>
              <a:gd name="T84" fmla="*/ 186267350 w 210"/>
              <a:gd name="T85" fmla="*/ 336370909 h 242"/>
              <a:gd name="T86" fmla="*/ 228398860 w 210"/>
              <a:gd name="T87" fmla="*/ 360712562 h 242"/>
              <a:gd name="T88" fmla="*/ 186267350 w 210"/>
              <a:gd name="T89" fmla="*/ 336370909 h 242"/>
              <a:gd name="T90" fmla="*/ 219528206 w 210"/>
              <a:gd name="T91" fmla="*/ 181462314 h 242"/>
              <a:gd name="T92" fmla="*/ 383621155 w 210"/>
              <a:gd name="T93" fmla="*/ 163759835 h 242"/>
              <a:gd name="T94" fmla="*/ 219528206 w 210"/>
              <a:gd name="T95" fmla="*/ 128351901 h 242"/>
              <a:gd name="T96" fmla="*/ 383621155 w 210"/>
              <a:gd name="T97" fmla="*/ 143842314 h 242"/>
              <a:gd name="T98" fmla="*/ 219528206 w 210"/>
              <a:gd name="T99" fmla="*/ 128351901 h 242"/>
              <a:gd name="T100" fmla="*/ 219528206 w 210"/>
              <a:gd name="T101" fmla="*/ 108435868 h 242"/>
              <a:gd name="T102" fmla="*/ 314879172 w 210"/>
              <a:gd name="T103" fmla="*/ 92943967 h 242"/>
              <a:gd name="T104" fmla="*/ 219528206 w 210"/>
              <a:gd name="T105" fmla="*/ 55323967 h 242"/>
              <a:gd name="T106" fmla="*/ 314879172 w 210"/>
              <a:gd name="T107" fmla="*/ 70814380 h 242"/>
              <a:gd name="T108" fmla="*/ 219528206 w 210"/>
              <a:gd name="T109" fmla="*/ 55323967 h 242"/>
              <a:gd name="T110" fmla="*/ 365881336 w 210"/>
              <a:gd name="T111" fmla="*/ 57537521 h 242"/>
              <a:gd name="T112" fmla="*/ 368098628 w 210"/>
              <a:gd name="T113" fmla="*/ 39833554 h 242"/>
              <a:gd name="T114" fmla="*/ 345924227 w 210"/>
              <a:gd name="T115" fmla="*/ 77453554 h 242"/>
              <a:gd name="T116" fmla="*/ 339270864 w 210"/>
              <a:gd name="T117" fmla="*/ 64175207 h 242"/>
              <a:gd name="T118" fmla="*/ 195136514 w 210"/>
              <a:gd name="T119" fmla="*/ 26555207 h 242"/>
              <a:gd name="T120" fmla="*/ 412447429 w 210"/>
              <a:gd name="T121" fmla="*/ 196954215 h 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0" h="242">
                <a:moveTo>
                  <a:pt x="13" y="77"/>
                </a:moveTo>
                <a:cubicBezTo>
                  <a:pt x="39" y="77"/>
                  <a:pt x="39" y="77"/>
                  <a:pt x="39" y="77"/>
                </a:cubicBezTo>
                <a:cubicBezTo>
                  <a:pt x="46" y="77"/>
                  <a:pt x="52" y="83"/>
                  <a:pt x="52" y="90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52" y="236"/>
                  <a:pt x="46" y="242"/>
                  <a:pt x="39" y="242"/>
                </a:cubicBez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3"/>
                  <a:pt x="6" y="77"/>
                  <a:pt x="13" y="77"/>
                </a:cubicBezTo>
                <a:close/>
                <a:moveTo>
                  <a:pt x="60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0"/>
                  <a:pt x="76" y="0"/>
                  <a:pt x="7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2"/>
                  <a:pt x="168" y="2"/>
                  <a:pt x="168" y="2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9"/>
                  <a:pt x="198" y="39"/>
                  <a:pt x="198" y="39"/>
                </a:cubicBezTo>
                <a:cubicBezTo>
                  <a:pt x="198" y="41"/>
                  <a:pt x="198" y="41"/>
                  <a:pt x="198" y="41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10" y="89"/>
                  <a:pt x="210" y="89"/>
                  <a:pt x="210" y="89"/>
                </a:cubicBezTo>
                <a:cubicBezTo>
                  <a:pt x="210" y="230"/>
                  <a:pt x="210" y="230"/>
                  <a:pt x="210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60" y="89"/>
                  <a:pt x="60" y="89"/>
                  <a:pt x="60" y="89"/>
                </a:cubicBezTo>
                <a:close/>
                <a:moveTo>
                  <a:pt x="84" y="106"/>
                </a:moveTo>
                <a:cubicBezTo>
                  <a:pt x="84" y="140"/>
                  <a:pt x="84" y="140"/>
                  <a:pt x="84" y="140"/>
                </a:cubicBezTo>
                <a:cubicBezTo>
                  <a:pt x="158" y="140"/>
                  <a:pt x="158" y="140"/>
                  <a:pt x="158" y="140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84" y="106"/>
                  <a:pt x="84" y="106"/>
                  <a:pt x="84" y="106"/>
                </a:cubicBezTo>
                <a:close/>
                <a:moveTo>
                  <a:pt x="139" y="204"/>
                </a:moveTo>
                <a:cubicBezTo>
                  <a:pt x="139" y="216"/>
                  <a:pt x="139" y="216"/>
                  <a:pt x="139" y="216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39" y="204"/>
                  <a:pt x="139" y="204"/>
                  <a:pt x="139" y="204"/>
                </a:cubicBezTo>
                <a:close/>
                <a:moveTo>
                  <a:pt x="111" y="204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11" y="204"/>
                  <a:pt x="111" y="204"/>
                  <a:pt x="111" y="204"/>
                </a:cubicBezTo>
                <a:close/>
                <a:moveTo>
                  <a:pt x="84" y="204"/>
                </a:moveTo>
                <a:cubicBezTo>
                  <a:pt x="84" y="216"/>
                  <a:pt x="84" y="216"/>
                  <a:pt x="84" y="216"/>
                </a:cubicBezTo>
                <a:cubicBezTo>
                  <a:pt x="103" y="216"/>
                  <a:pt x="103" y="216"/>
                  <a:pt x="103" y="216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84" y="204"/>
                  <a:pt x="84" y="204"/>
                  <a:pt x="84" y="204"/>
                </a:cubicBezTo>
                <a:close/>
                <a:moveTo>
                  <a:pt x="139" y="187"/>
                </a:moveTo>
                <a:cubicBezTo>
                  <a:pt x="139" y="198"/>
                  <a:pt x="139" y="198"/>
                  <a:pt x="139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39" y="187"/>
                  <a:pt x="139" y="187"/>
                  <a:pt x="139" y="187"/>
                </a:cubicBezTo>
                <a:close/>
                <a:moveTo>
                  <a:pt x="111" y="187"/>
                </a:moveTo>
                <a:cubicBezTo>
                  <a:pt x="111" y="198"/>
                  <a:pt x="111" y="198"/>
                  <a:pt x="111" y="198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11" y="187"/>
                  <a:pt x="111" y="187"/>
                  <a:pt x="111" y="187"/>
                </a:cubicBezTo>
                <a:close/>
                <a:moveTo>
                  <a:pt x="84" y="187"/>
                </a:moveTo>
                <a:cubicBezTo>
                  <a:pt x="84" y="198"/>
                  <a:pt x="84" y="198"/>
                  <a:pt x="84" y="198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103" y="187"/>
                  <a:pt x="103" y="187"/>
                  <a:pt x="103" y="187"/>
                </a:cubicBezTo>
                <a:cubicBezTo>
                  <a:pt x="84" y="187"/>
                  <a:pt x="84" y="187"/>
                  <a:pt x="84" y="187"/>
                </a:cubicBezTo>
                <a:close/>
                <a:moveTo>
                  <a:pt x="139" y="169"/>
                </a:moveTo>
                <a:cubicBezTo>
                  <a:pt x="139" y="180"/>
                  <a:pt x="139" y="180"/>
                  <a:pt x="139" y="180"/>
                </a:cubicBezTo>
                <a:cubicBezTo>
                  <a:pt x="158" y="180"/>
                  <a:pt x="158" y="180"/>
                  <a:pt x="158" y="180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39" y="169"/>
                  <a:pt x="139" y="169"/>
                  <a:pt x="139" y="169"/>
                </a:cubicBezTo>
                <a:close/>
                <a:moveTo>
                  <a:pt x="111" y="169"/>
                </a:moveTo>
                <a:cubicBezTo>
                  <a:pt x="111" y="180"/>
                  <a:pt x="111" y="180"/>
                  <a:pt x="111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11" y="169"/>
                  <a:pt x="111" y="169"/>
                  <a:pt x="111" y="169"/>
                </a:cubicBezTo>
                <a:close/>
                <a:moveTo>
                  <a:pt x="84" y="169"/>
                </a:moveTo>
                <a:cubicBezTo>
                  <a:pt x="84" y="180"/>
                  <a:pt x="84" y="180"/>
                  <a:pt x="84" y="180"/>
                </a:cubicBezTo>
                <a:cubicBezTo>
                  <a:pt x="103" y="180"/>
                  <a:pt x="103" y="180"/>
                  <a:pt x="103" y="18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84" y="169"/>
                  <a:pt x="84" y="169"/>
                  <a:pt x="84" y="169"/>
                </a:cubicBezTo>
                <a:close/>
                <a:moveTo>
                  <a:pt x="139" y="152"/>
                </a:moveTo>
                <a:cubicBezTo>
                  <a:pt x="139" y="163"/>
                  <a:pt x="139" y="163"/>
                  <a:pt x="139" y="16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58" y="152"/>
                  <a:pt x="158" y="152"/>
                  <a:pt x="158" y="152"/>
                </a:cubicBezTo>
                <a:cubicBezTo>
                  <a:pt x="139" y="152"/>
                  <a:pt x="139" y="152"/>
                  <a:pt x="139" y="152"/>
                </a:cubicBezTo>
                <a:close/>
                <a:moveTo>
                  <a:pt x="111" y="152"/>
                </a:moveTo>
                <a:cubicBezTo>
                  <a:pt x="111" y="163"/>
                  <a:pt x="111" y="163"/>
                  <a:pt x="111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11" y="152"/>
                  <a:pt x="111" y="152"/>
                  <a:pt x="111" y="152"/>
                </a:cubicBezTo>
                <a:close/>
                <a:moveTo>
                  <a:pt x="84" y="152"/>
                </a:moveTo>
                <a:cubicBezTo>
                  <a:pt x="84" y="163"/>
                  <a:pt x="84" y="163"/>
                  <a:pt x="84" y="163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84" y="152"/>
                  <a:pt x="84" y="152"/>
                  <a:pt x="84" y="152"/>
                </a:cubicBezTo>
                <a:close/>
                <a:moveTo>
                  <a:pt x="99" y="74"/>
                </a:moveTo>
                <a:cubicBezTo>
                  <a:pt x="99" y="82"/>
                  <a:pt x="99" y="82"/>
                  <a:pt x="99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99" y="74"/>
                  <a:pt x="99" y="74"/>
                  <a:pt x="99" y="74"/>
                </a:cubicBezTo>
                <a:close/>
                <a:moveTo>
                  <a:pt x="99" y="58"/>
                </a:moveTo>
                <a:cubicBezTo>
                  <a:pt x="99" y="65"/>
                  <a:pt x="99" y="65"/>
                  <a:pt x="99" y="65"/>
                </a:cubicBezTo>
                <a:cubicBezTo>
                  <a:pt x="173" y="65"/>
                  <a:pt x="173" y="65"/>
                  <a:pt x="173" y="65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99" y="58"/>
                  <a:pt x="99" y="58"/>
                  <a:pt x="99" y="58"/>
                </a:cubicBezTo>
                <a:close/>
                <a:moveTo>
                  <a:pt x="99" y="42"/>
                </a:moveTo>
                <a:cubicBezTo>
                  <a:pt x="99" y="49"/>
                  <a:pt x="99" y="49"/>
                  <a:pt x="99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9" y="25"/>
                </a:moveTo>
                <a:cubicBezTo>
                  <a:pt x="99" y="32"/>
                  <a:pt x="99" y="32"/>
                  <a:pt x="99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99" y="25"/>
                  <a:pt x="99" y="25"/>
                  <a:pt x="99" y="25"/>
                </a:cubicBezTo>
                <a:close/>
                <a:moveTo>
                  <a:pt x="166" y="18"/>
                </a:moveTo>
                <a:cubicBezTo>
                  <a:pt x="165" y="26"/>
                  <a:pt x="165" y="26"/>
                  <a:pt x="165" y="26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66" y="18"/>
                  <a:pt x="166" y="18"/>
                  <a:pt x="166" y="18"/>
                </a:cubicBezTo>
                <a:close/>
                <a:moveTo>
                  <a:pt x="186" y="49"/>
                </a:moveTo>
                <a:cubicBezTo>
                  <a:pt x="156" y="35"/>
                  <a:pt x="156" y="35"/>
                  <a:pt x="156" y="35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89"/>
                  <a:pt x="88" y="89"/>
                  <a:pt x="88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BEC5370-A7D5-E15C-581E-E5718CE51BB1}"/>
              </a:ext>
            </a:extLst>
          </p:cNvPr>
          <p:cNvGrpSpPr/>
          <p:nvPr/>
        </p:nvGrpSpPr>
        <p:grpSpPr>
          <a:xfrm>
            <a:off x="8765118" y="2372757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DC636A3-F879-BB4C-E02E-6547AD59BE3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7D8AD5A-7571-6E86-0EEC-27B515F5515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5182AB0-8272-B695-01A6-098CA7CC5AE3}"/>
              </a:ext>
            </a:extLst>
          </p:cNvPr>
          <p:cNvGrpSpPr/>
          <p:nvPr/>
        </p:nvGrpSpPr>
        <p:grpSpPr>
          <a:xfrm>
            <a:off x="438134" y="2403394"/>
            <a:ext cx="2984539" cy="816522"/>
            <a:chOff x="283598" y="1906534"/>
            <a:chExt cx="298453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7BC7AA5-1AC7-70FA-E347-C55639B0123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9CC9ADD-F3F7-482F-B459-7A6ACF6B091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5DC9DCB-6E13-F2ED-802A-AF6D2DF2C52C}"/>
              </a:ext>
            </a:extLst>
          </p:cNvPr>
          <p:cNvGrpSpPr/>
          <p:nvPr/>
        </p:nvGrpSpPr>
        <p:grpSpPr>
          <a:xfrm>
            <a:off x="8765118" y="3642877"/>
            <a:ext cx="2966425" cy="816522"/>
            <a:chOff x="283598" y="1906534"/>
            <a:chExt cx="296642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C5963ED-ACCD-B07E-CEF9-BED459DD6B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C2F8DA6-B92E-9BCB-AE55-73248CE00EA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F744198-8C7D-4C42-73F2-2148B1A1179C}"/>
              </a:ext>
            </a:extLst>
          </p:cNvPr>
          <p:cNvGrpSpPr/>
          <p:nvPr/>
        </p:nvGrpSpPr>
        <p:grpSpPr>
          <a:xfrm>
            <a:off x="438134" y="3673514"/>
            <a:ext cx="2984539" cy="816522"/>
            <a:chOff x="283598" y="1906534"/>
            <a:chExt cx="2984539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BC16856-7B4F-677F-029D-1E7D9CE8C4E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D3DB093-67B8-7958-1C85-619229F1289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557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外界环境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30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3" name="空心弧 2">
            <a:extLst>
              <a:ext uri="{FF2B5EF4-FFF2-40B4-BE49-F238E27FC236}">
                <a16:creationId xmlns:a16="http://schemas.microsoft.com/office/drawing/2014/main" id="{9168C1E3-4399-9126-4C00-BD87DE0738F5}"/>
              </a:ext>
            </a:extLst>
          </p:cNvPr>
          <p:cNvSpPr>
            <a:spLocks noChangeAspect="1"/>
          </p:cNvSpPr>
          <p:nvPr/>
        </p:nvSpPr>
        <p:spPr>
          <a:xfrm rot="2134792">
            <a:off x="1235852" y="1754911"/>
            <a:ext cx="1798842" cy="1798842"/>
          </a:xfrm>
          <a:prstGeom prst="blockArc">
            <a:avLst>
              <a:gd name="adj1" fmla="val 14033861"/>
              <a:gd name="adj2" fmla="val 1597257"/>
              <a:gd name="adj3" fmla="val 5428"/>
            </a:avLst>
          </a:prstGeom>
          <a:solidFill>
            <a:srgbClr val="EFF1F1"/>
          </a:solidFill>
          <a:ln>
            <a:noFill/>
          </a:ln>
        </p:spPr>
        <p:txBody>
          <a:bodyPr vert="horz" wrap="square" lIns="58052" tIns="29027" rIns="58052" bIns="2902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B19945FC-4320-469E-525A-1DFBC737D75C}"/>
              </a:ext>
            </a:extLst>
          </p:cNvPr>
          <p:cNvSpPr>
            <a:spLocks noChangeAspect="1"/>
          </p:cNvSpPr>
          <p:nvPr/>
        </p:nvSpPr>
        <p:spPr>
          <a:xfrm rot="14609616">
            <a:off x="1164162" y="1648375"/>
            <a:ext cx="2011917" cy="2011915"/>
          </a:xfrm>
          <a:prstGeom prst="blockArc">
            <a:avLst>
              <a:gd name="adj1" fmla="val 10669547"/>
              <a:gd name="adj2" fmla="val 1623635"/>
              <a:gd name="adj3" fmla="val 14268"/>
            </a:avLst>
          </a:prstGeom>
          <a:solidFill>
            <a:srgbClr val="37474F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52">
            <a:extLst>
              <a:ext uri="{FF2B5EF4-FFF2-40B4-BE49-F238E27FC236}">
                <a16:creationId xmlns:a16="http://schemas.microsoft.com/office/drawing/2014/main" id="{4F447AB4-DF85-B178-962B-BCC94168289D}"/>
              </a:ext>
            </a:extLst>
          </p:cNvPr>
          <p:cNvSpPr txBox="1"/>
          <p:nvPr/>
        </p:nvSpPr>
        <p:spPr>
          <a:xfrm>
            <a:off x="1817050" y="2392295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60%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422B906C-856B-29D6-0E60-87B49B9DED40}"/>
              </a:ext>
            </a:extLst>
          </p:cNvPr>
          <p:cNvSpPr>
            <a:spLocks noChangeAspect="1"/>
          </p:cNvSpPr>
          <p:nvPr/>
        </p:nvSpPr>
        <p:spPr>
          <a:xfrm rot="9198756">
            <a:off x="3904723" y="1754909"/>
            <a:ext cx="1798842" cy="1798842"/>
          </a:xfrm>
          <a:prstGeom prst="blockArc">
            <a:avLst>
              <a:gd name="adj1" fmla="val 6741740"/>
              <a:gd name="adj2" fmla="val 1597257"/>
              <a:gd name="adj3" fmla="val 5428"/>
            </a:avLst>
          </a:prstGeom>
          <a:solidFill>
            <a:srgbClr val="EFF1F1"/>
          </a:solidFill>
          <a:ln>
            <a:noFill/>
          </a:ln>
        </p:spPr>
        <p:txBody>
          <a:bodyPr vert="horz" wrap="square" lIns="58052" tIns="29027" rIns="58052" bIns="2902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897983AF-9D54-985D-9245-BB0AA704133E}"/>
              </a:ext>
            </a:extLst>
          </p:cNvPr>
          <p:cNvSpPr>
            <a:spLocks noChangeAspect="1"/>
          </p:cNvSpPr>
          <p:nvPr/>
        </p:nvSpPr>
        <p:spPr>
          <a:xfrm rot="14609616">
            <a:off x="3791340" y="1648375"/>
            <a:ext cx="2011917" cy="2011915"/>
          </a:xfrm>
          <a:prstGeom prst="blockArc">
            <a:avLst>
              <a:gd name="adj1" fmla="val 17674159"/>
              <a:gd name="adj2" fmla="val 1623635"/>
              <a:gd name="adj3" fmla="val 14268"/>
            </a:avLst>
          </a:prstGeom>
          <a:solidFill>
            <a:srgbClr val="FFC727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240">
            <a:extLst>
              <a:ext uri="{FF2B5EF4-FFF2-40B4-BE49-F238E27FC236}">
                <a16:creationId xmlns:a16="http://schemas.microsoft.com/office/drawing/2014/main" id="{4E9BDEEF-7525-2C24-A80F-1E4F3A9C82CD}"/>
              </a:ext>
            </a:extLst>
          </p:cNvPr>
          <p:cNvSpPr txBox="1"/>
          <p:nvPr/>
        </p:nvSpPr>
        <p:spPr>
          <a:xfrm>
            <a:off x="4444227" y="2392295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25%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空心弧 10">
            <a:extLst>
              <a:ext uri="{FF2B5EF4-FFF2-40B4-BE49-F238E27FC236}">
                <a16:creationId xmlns:a16="http://schemas.microsoft.com/office/drawing/2014/main" id="{1AA1D252-AEB9-7831-AD59-9B2F675EDC81}"/>
              </a:ext>
            </a:extLst>
          </p:cNvPr>
          <p:cNvSpPr>
            <a:spLocks noChangeAspect="1"/>
          </p:cNvSpPr>
          <p:nvPr/>
        </p:nvSpPr>
        <p:spPr>
          <a:xfrm rot="9198756">
            <a:off x="6540483" y="1754909"/>
            <a:ext cx="1798842" cy="1798842"/>
          </a:xfrm>
          <a:prstGeom prst="blockArc">
            <a:avLst>
              <a:gd name="adj1" fmla="val 6741740"/>
              <a:gd name="adj2" fmla="val 1597257"/>
              <a:gd name="adj3" fmla="val 5428"/>
            </a:avLst>
          </a:prstGeom>
          <a:solidFill>
            <a:srgbClr val="EFF1F1"/>
          </a:solidFill>
          <a:ln>
            <a:noFill/>
          </a:ln>
        </p:spPr>
        <p:txBody>
          <a:bodyPr vert="horz" wrap="square" lIns="58052" tIns="29027" rIns="58052" bIns="2902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空心弧 11">
            <a:extLst>
              <a:ext uri="{FF2B5EF4-FFF2-40B4-BE49-F238E27FC236}">
                <a16:creationId xmlns:a16="http://schemas.microsoft.com/office/drawing/2014/main" id="{11BF0D4A-2F9F-F7DB-A514-D1B79EF7EF9C}"/>
              </a:ext>
            </a:extLst>
          </p:cNvPr>
          <p:cNvSpPr>
            <a:spLocks noChangeAspect="1"/>
          </p:cNvSpPr>
          <p:nvPr/>
        </p:nvSpPr>
        <p:spPr>
          <a:xfrm rot="14609616">
            <a:off x="6427100" y="1648375"/>
            <a:ext cx="2011917" cy="2011915"/>
          </a:xfrm>
          <a:prstGeom prst="blockArc">
            <a:avLst>
              <a:gd name="adj1" fmla="val 6812137"/>
              <a:gd name="adj2" fmla="val 1623635"/>
              <a:gd name="adj3" fmla="val 14268"/>
            </a:avLst>
          </a:prstGeom>
          <a:solidFill>
            <a:srgbClr val="37474F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240">
            <a:extLst>
              <a:ext uri="{FF2B5EF4-FFF2-40B4-BE49-F238E27FC236}">
                <a16:creationId xmlns:a16="http://schemas.microsoft.com/office/drawing/2014/main" id="{4F479F6C-975F-390A-C2C5-6242CCD83F8E}"/>
              </a:ext>
            </a:extLst>
          </p:cNvPr>
          <p:cNvSpPr txBox="1"/>
          <p:nvPr/>
        </p:nvSpPr>
        <p:spPr>
          <a:xfrm>
            <a:off x="7079987" y="2392295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75%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空心弧 20">
            <a:extLst>
              <a:ext uri="{FF2B5EF4-FFF2-40B4-BE49-F238E27FC236}">
                <a16:creationId xmlns:a16="http://schemas.microsoft.com/office/drawing/2014/main" id="{7BF563A3-CFD6-C44E-38D0-11E28BC9AD13}"/>
              </a:ext>
            </a:extLst>
          </p:cNvPr>
          <p:cNvSpPr>
            <a:spLocks noChangeAspect="1"/>
          </p:cNvSpPr>
          <p:nvPr/>
        </p:nvSpPr>
        <p:spPr>
          <a:xfrm rot="9198756">
            <a:off x="9176243" y="1754909"/>
            <a:ext cx="1798842" cy="1798842"/>
          </a:xfrm>
          <a:prstGeom prst="blockArc">
            <a:avLst>
              <a:gd name="adj1" fmla="val 6741740"/>
              <a:gd name="adj2" fmla="val 1597257"/>
              <a:gd name="adj3" fmla="val 5428"/>
            </a:avLst>
          </a:prstGeom>
          <a:solidFill>
            <a:srgbClr val="EFF1F1"/>
          </a:solidFill>
          <a:ln>
            <a:noFill/>
          </a:ln>
        </p:spPr>
        <p:txBody>
          <a:bodyPr vert="horz" wrap="square" lIns="58052" tIns="29027" rIns="58052" bIns="2902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空心弧 21">
            <a:extLst>
              <a:ext uri="{FF2B5EF4-FFF2-40B4-BE49-F238E27FC236}">
                <a16:creationId xmlns:a16="http://schemas.microsoft.com/office/drawing/2014/main" id="{29B2A8F8-FBF3-FA6D-8F95-427017CBEDA1}"/>
              </a:ext>
            </a:extLst>
          </p:cNvPr>
          <p:cNvSpPr>
            <a:spLocks noChangeAspect="1"/>
          </p:cNvSpPr>
          <p:nvPr/>
        </p:nvSpPr>
        <p:spPr>
          <a:xfrm rot="14609616">
            <a:off x="9062860" y="1648375"/>
            <a:ext cx="2011917" cy="2011915"/>
          </a:xfrm>
          <a:prstGeom prst="blockArc">
            <a:avLst>
              <a:gd name="adj1" fmla="val 3534681"/>
              <a:gd name="adj2" fmla="val 1623635"/>
              <a:gd name="adj3" fmla="val 14268"/>
            </a:avLst>
          </a:prstGeom>
          <a:solidFill>
            <a:srgbClr val="FFC727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40">
            <a:extLst>
              <a:ext uri="{FF2B5EF4-FFF2-40B4-BE49-F238E27FC236}">
                <a16:creationId xmlns:a16="http://schemas.microsoft.com/office/drawing/2014/main" id="{8B15CB36-ECC3-586F-0EBA-4DC327669B7C}"/>
              </a:ext>
            </a:extLst>
          </p:cNvPr>
          <p:cNvSpPr txBox="1"/>
          <p:nvPr/>
        </p:nvSpPr>
        <p:spPr>
          <a:xfrm>
            <a:off x="9715748" y="2392295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90%</a:t>
            </a:r>
            <a:endParaRPr lang="zh-CN" altLang="en-US" sz="2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13E3CCE-4A1E-A9DC-1B89-4055B3A0786B}"/>
              </a:ext>
            </a:extLst>
          </p:cNvPr>
          <p:cNvGrpSpPr/>
          <p:nvPr/>
        </p:nvGrpSpPr>
        <p:grpSpPr>
          <a:xfrm>
            <a:off x="1017489" y="3924858"/>
            <a:ext cx="2235567" cy="1047355"/>
            <a:chOff x="649026" y="1906534"/>
            <a:chExt cx="2235567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CBA8951-A47A-8F76-9CC5-44594C5C8823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F09289C-8866-986D-2195-8826C7F32D4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8BEB43D-C6BD-2435-BFE9-5639A17BAF02}"/>
              </a:ext>
            </a:extLst>
          </p:cNvPr>
          <p:cNvGrpSpPr/>
          <p:nvPr/>
        </p:nvGrpSpPr>
        <p:grpSpPr>
          <a:xfrm>
            <a:off x="3745631" y="3924858"/>
            <a:ext cx="2235567" cy="1047355"/>
            <a:chOff x="649026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01507A3-B932-9571-D562-BAB2C6279A59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F9AF8C9-0453-DE01-5AC1-1A7004FC391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59B95DF-389E-263A-3714-37B25EB868D8}"/>
              </a:ext>
            </a:extLst>
          </p:cNvPr>
          <p:cNvGrpSpPr/>
          <p:nvPr/>
        </p:nvGrpSpPr>
        <p:grpSpPr>
          <a:xfrm>
            <a:off x="6341541" y="3924858"/>
            <a:ext cx="2235567" cy="1047355"/>
            <a:chOff x="649026" y="1906534"/>
            <a:chExt cx="2235567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92312CA-2F95-27D7-4650-71009CF31867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DB57C49-0EC6-1D48-DFF1-91EAF4144FD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86E974F-3777-AB80-7073-B54BC6097C7B}"/>
              </a:ext>
            </a:extLst>
          </p:cNvPr>
          <p:cNvGrpSpPr/>
          <p:nvPr/>
        </p:nvGrpSpPr>
        <p:grpSpPr>
          <a:xfrm>
            <a:off x="9061661" y="3924858"/>
            <a:ext cx="2235567" cy="1047355"/>
            <a:chOff x="649026" y="1906534"/>
            <a:chExt cx="2235567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EA98BE7-22A4-9693-EBF9-1726AB3E03E2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B4FEB3A-973C-53DD-4349-542A25E5773F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921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D458CE-BBF5-FD3E-63F7-E10BBAD5A634}"/>
              </a:ext>
            </a:extLst>
          </p:cNvPr>
          <p:cNvSpPr/>
          <p:nvPr/>
        </p:nvSpPr>
        <p:spPr>
          <a:xfrm>
            <a:off x="0" y="4864726"/>
            <a:ext cx="12192000" cy="1993274"/>
          </a:xfrm>
          <a:prstGeom prst="rect">
            <a:avLst/>
          </a:prstGeom>
          <a:gradFill>
            <a:gsLst>
              <a:gs pos="0">
                <a:srgbClr val="455A64">
                  <a:alpha val="45000"/>
                </a:srgbClr>
              </a:gs>
              <a:gs pos="100000">
                <a:srgbClr val="EFF1F1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3CD2A75-3420-1069-4E97-EF83ABC66A8B}"/>
              </a:ext>
            </a:extLst>
          </p:cNvPr>
          <p:cNvGrpSpPr/>
          <p:nvPr/>
        </p:nvGrpSpPr>
        <p:grpSpPr>
          <a:xfrm>
            <a:off x="6562534" y="3121886"/>
            <a:ext cx="5438895" cy="2739477"/>
            <a:chOff x="6499225" y="3549922"/>
            <a:chExt cx="5438895" cy="2739477"/>
          </a:xfrm>
        </p:grpSpPr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5F124C8C-F236-6397-C12B-35071B36B4BA}"/>
                </a:ext>
              </a:extLst>
            </p:cNvPr>
            <p:cNvGrpSpPr/>
            <p:nvPr/>
          </p:nvGrpSpPr>
          <p:grpSpPr>
            <a:xfrm>
              <a:off x="6589505" y="4527099"/>
              <a:ext cx="5346388" cy="1762300"/>
              <a:chOff x="4182046" y="4380071"/>
              <a:chExt cx="6069425" cy="2000631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02FC754D-A226-4CE6-54AB-315AFD83B6FA}"/>
                  </a:ext>
                </a:extLst>
              </p:cNvPr>
              <p:cNvSpPr/>
              <p:nvPr/>
            </p:nvSpPr>
            <p:spPr>
              <a:xfrm>
                <a:off x="8091011" y="5373624"/>
                <a:ext cx="2147792" cy="417194"/>
              </a:xfrm>
              <a:custGeom>
                <a:avLst/>
                <a:gdLst>
                  <a:gd name="connsiteX0" fmla="*/ 0 w 2147792"/>
                  <a:gd name="connsiteY0" fmla="*/ 232505 h 417194"/>
                  <a:gd name="connsiteX1" fmla="*/ 945928 w 2147792"/>
                  <a:gd name="connsiteY1" fmla="*/ 0 h 417194"/>
                  <a:gd name="connsiteX2" fmla="*/ 2147792 w 2147792"/>
                  <a:gd name="connsiteY2" fmla="*/ 167449 h 417194"/>
                  <a:gd name="connsiteX3" fmla="*/ 1161002 w 2147792"/>
                  <a:gd name="connsiteY3" fmla="*/ 417195 h 417194"/>
                  <a:gd name="connsiteX4" fmla="*/ 0 w 2147792"/>
                  <a:gd name="connsiteY4" fmla="*/ 232505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7792" h="417194">
                    <a:moveTo>
                      <a:pt x="0" y="232505"/>
                    </a:moveTo>
                    <a:lnTo>
                      <a:pt x="945928" y="0"/>
                    </a:lnTo>
                    <a:lnTo>
                      <a:pt x="2147792" y="167449"/>
                    </a:lnTo>
                    <a:lnTo>
                      <a:pt x="1161002" y="417195"/>
                    </a:lnTo>
                    <a:lnTo>
                      <a:pt x="0" y="2325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139EDD67-03C9-1FAC-5EF8-11E21F3E2399}"/>
                  </a:ext>
                </a:extLst>
              </p:cNvPr>
              <p:cNvSpPr/>
              <p:nvPr/>
            </p:nvSpPr>
            <p:spPr>
              <a:xfrm>
                <a:off x="8091011" y="5372576"/>
                <a:ext cx="2160460" cy="419576"/>
              </a:xfrm>
              <a:custGeom>
                <a:avLst/>
                <a:gdLst>
                  <a:gd name="connsiteX0" fmla="*/ 0 w 2160460"/>
                  <a:gd name="connsiteY0" fmla="*/ 233553 h 419576"/>
                  <a:gd name="connsiteX1" fmla="*/ 945642 w 2160460"/>
                  <a:gd name="connsiteY1" fmla="*/ 0 h 419576"/>
                  <a:gd name="connsiteX2" fmla="*/ 2148364 w 2160460"/>
                  <a:gd name="connsiteY2" fmla="*/ 166211 h 419576"/>
                  <a:gd name="connsiteX3" fmla="*/ 2160461 w 2160460"/>
                  <a:gd name="connsiteY3" fmla="*/ 167831 h 419576"/>
                  <a:gd name="connsiteX4" fmla="*/ 2148364 w 2160460"/>
                  <a:gd name="connsiteY4" fmla="*/ 170974 h 419576"/>
                  <a:gd name="connsiteX5" fmla="*/ 1161002 w 2160460"/>
                  <a:gd name="connsiteY5" fmla="*/ 419576 h 419576"/>
                  <a:gd name="connsiteX6" fmla="*/ 0 w 2160460"/>
                  <a:gd name="connsiteY6" fmla="*/ 233553 h 419576"/>
                  <a:gd name="connsiteX7" fmla="*/ 0 w 2160460"/>
                  <a:gd name="connsiteY7" fmla="*/ 233553 h 419576"/>
                  <a:gd name="connsiteX8" fmla="*/ 1160716 w 2160460"/>
                  <a:gd name="connsiteY8" fmla="*/ 417005 h 419576"/>
                  <a:gd name="connsiteX9" fmla="*/ 2147221 w 2160460"/>
                  <a:gd name="connsiteY9" fmla="*/ 166211 h 419576"/>
                  <a:gd name="connsiteX10" fmla="*/ 2147221 w 2160460"/>
                  <a:gd name="connsiteY10" fmla="*/ 170879 h 419576"/>
                  <a:gd name="connsiteX11" fmla="*/ 946213 w 2160460"/>
                  <a:gd name="connsiteY11" fmla="*/ 2096 h 419576"/>
                  <a:gd name="connsiteX12" fmla="*/ 0 w 2160460"/>
                  <a:gd name="connsiteY12" fmla="*/ 233553 h 41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60" h="419576">
                    <a:moveTo>
                      <a:pt x="0" y="233553"/>
                    </a:moveTo>
                    <a:lnTo>
                      <a:pt x="945642" y="0"/>
                    </a:lnTo>
                    <a:cubicBezTo>
                      <a:pt x="945642" y="0"/>
                      <a:pt x="2148364" y="166307"/>
                      <a:pt x="2148364" y="166211"/>
                    </a:cubicBezTo>
                    <a:lnTo>
                      <a:pt x="2160461" y="167831"/>
                    </a:lnTo>
                    <a:lnTo>
                      <a:pt x="2148364" y="170974"/>
                    </a:lnTo>
                    <a:lnTo>
                      <a:pt x="1161002" y="419576"/>
                    </a:lnTo>
                    <a:cubicBezTo>
                      <a:pt x="1161002" y="419576"/>
                      <a:pt x="381" y="233458"/>
                      <a:pt x="0" y="233553"/>
                    </a:cubicBezTo>
                    <a:close/>
                    <a:moveTo>
                      <a:pt x="0" y="233553"/>
                    </a:moveTo>
                    <a:cubicBezTo>
                      <a:pt x="0" y="233553"/>
                      <a:pt x="1162812" y="417100"/>
                      <a:pt x="1160716" y="417005"/>
                    </a:cubicBezTo>
                    <a:lnTo>
                      <a:pt x="2147221" y="166211"/>
                    </a:lnTo>
                    <a:lnTo>
                      <a:pt x="2147221" y="170879"/>
                    </a:lnTo>
                    <a:cubicBezTo>
                      <a:pt x="2147221" y="170879"/>
                      <a:pt x="944403" y="2000"/>
                      <a:pt x="946213" y="2096"/>
                    </a:cubicBezTo>
                    <a:lnTo>
                      <a:pt x="0" y="23355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80B598EC-0FE4-F79B-3F8A-B81087682CB9}"/>
                  </a:ext>
                </a:extLst>
              </p:cNvPr>
              <p:cNvSpPr/>
              <p:nvPr/>
            </p:nvSpPr>
            <p:spPr>
              <a:xfrm>
                <a:off x="9214389" y="5539549"/>
                <a:ext cx="738377" cy="186499"/>
              </a:xfrm>
              <a:custGeom>
                <a:avLst/>
                <a:gdLst>
                  <a:gd name="connsiteX0" fmla="*/ 0 w 738377"/>
                  <a:gd name="connsiteY0" fmla="*/ 186500 h 186499"/>
                  <a:gd name="connsiteX1" fmla="*/ 178403 w 738377"/>
                  <a:gd name="connsiteY1" fmla="*/ 135446 h 186499"/>
                  <a:gd name="connsiteX2" fmla="*/ 361093 w 738377"/>
                  <a:gd name="connsiteY2" fmla="*/ 87821 h 186499"/>
                  <a:gd name="connsiteX3" fmla="*/ 547592 w 738377"/>
                  <a:gd name="connsiteY3" fmla="*/ 42386 h 186499"/>
                  <a:gd name="connsiteX4" fmla="*/ 642080 w 738377"/>
                  <a:gd name="connsiteY4" fmla="*/ 20574 h 186499"/>
                  <a:gd name="connsiteX5" fmla="*/ 738378 w 738377"/>
                  <a:gd name="connsiteY5" fmla="*/ 0 h 186499"/>
                  <a:gd name="connsiteX6" fmla="*/ 650081 w 738377"/>
                  <a:gd name="connsiteY6" fmla="*/ 26099 h 186499"/>
                  <a:gd name="connsiteX7" fmla="*/ 560070 w 738377"/>
                  <a:gd name="connsiteY7" fmla="*/ 50959 h 186499"/>
                  <a:gd name="connsiteX8" fmla="*/ 377380 w 738377"/>
                  <a:gd name="connsiteY8" fmla="*/ 98584 h 186499"/>
                  <a:gd name="connsiteX9" fmla="*/ 190881 w 738377"/>
                  <a:gd name="connsiteY9" fmla="*/ 144018 h 186499"/>
                  <a:gd name="connsiteX10" fmla="*/ 0 w 738377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7" h="186499">
                    <a:moveTo>
                      <a:pt x="0" y="186500"/>
                    </a:moveTo>
                    <a:cubicBezTo>
                      <a:pt x="58198" y="168593"/>
                      <a:pt x="118205" y="151924"/>
                      <a:pt x="178403" y="135446"/>
                    </a:cubicBezTo>
                    <a:cubicBezTo>
                      <a:pt x="238601" y="118967"/>
                      <a:pt x="299751" y="103156"/>
                      <a:pt x="361093" y="87821"/>
                    </a:cubicBezTo>
                    <a:cubicBezTo>
                      <a:pt x="422434" y="72485"/>
                      <a:pt x="484918" y="56960"/>
                      <a:pt x="547592" y="42386"/>
                    </a:cubicBezTo>
                    <a:lnTo>
                      <a:pt x="642080" y="20574"/>
                    </a:lnTo>
                    <a:cubicBezTo>
                      <a:pt x="674275" y="13716"/>
                      <a:pt x="705802" y="6477"/>
                      <a:pt x="738378" y="0"/>
                    </a:cubicBezTo>
                    <a:cubicBezTo>
                      <a:pt x="709803" y="9049"/>
                      <a:pt x="679513" y="17336"/>
                      <a:pt x="650081" y="26099"/>
                    </a:cubicBezTo>
                    <a:lnTo>
                      <a:pt x="560070" y="50959"/>
                    </a:lnTo>
                    <a:cubicBezTo>
                      <a:pt x="500063" y="67628"/>
                      <a:pt x="438721" y="83344"/>
                      <a:pt x="377380" y="98584"/>
                    </a:cubicBezTo>
                    <a:cubicBezTo>
                      <a:pt x="316039" y="113824"/>
                      <a:pt x="253555" y="129445"/>
                      <a:pt x="190881" y="144018"/>
                    </a:cubicBezTo>
                    <a:cubicBezTo>
                      <a:pt x="128206" y="158591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9CBFF95-3F8F-76A1-8DED-2D15039E927D}"/>
                  </a:ext>
                </a:extLst>
              </p:cNvPr>
              <p:cNvSpPr/>
              <p:nvPr/>
            </p:nvSpPr>
            <p:spPr>
              <a:xfrm>
                <a:off x="9370694" y="5520308"/>
                <a:ext cx="440055" cy="111156"/>
              </a:xfrm>
              <a:custGeom>
                <a:avLst/>
                <a:gdLst>
                  <a:gd name="connsiteX0" fmla="*/ 0 w 440055"/>
                  <a:gd name="connsiteY0" fmla="*/ 111157 h 111156"/>
                  <a:gd name="connsiteX1" fmla="*/ 211646 w 440055"/>
                  <a:gd name="connsiteY1" fmla="*/ 50006 h 111156"/>
                  <a:gd name="connsiteX2" fmla="*/ 440055 w 440055"/>
                  <a:gd name="connsiteY2" fmla="*/ 0 h 111156"/>
                  <a:gd name="connsiteX3" fmla="*/ 228410 w 440055"/>
                  <a:gd name="connsiteY3" fmla="*/ 61151 h 111156"/>
                  <a:gd name="connsiteX4" fmla="*/ 0 w 440055"/>
                  <a:gd name="connsiteY4" fmla="*/ 111157 h 11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5" h="111156">
                    <a:moveTo>
                      <a:pt x="0" y="111157"/>
                    </a:moveTo>
                    <a:cubicBezTo>
                      <a:pt x="66675" y="88297"/>
                      <a:pt x="138684" y="68675"/>
                      <a:pt x="211646" y="50006"/>
                    </a:cubicBezTo>
                    <a:cubicBezTo>
                      <a:pt x="284607" y="31337"/>
                      <a:pt x="359855" y="13716"/>
                      <a:pt x="440055" y="0"/>
                    </a:cubicBezTo>
                    <a:cubicBezTo>
                      <a:pt x="373380" y="22955"/>
                      <a:pt x="301466" y="42481"/>
                      <a:pt x="228410" y="61151"/>
                    </a:cubicBezTo>
                    <a:cubicBezTo>
                      <a:pt x="155353" y="79820"/>
                      <a:pt x="79724" y="97060"/>
                      <a:pt x="0" y="111157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DAE6790-C1EF-3412-FD0C-14D85D0613BB}"/>
                  </a:ext>
                </a:extLst>
              </p:cNvPr>
              <p:cNvSpPr/>
              <p:nvPr/>
            </p:nvSpPr>
            <p:spPr>
              <a:xfrm>
                <a:off x="8929401" y="5501735"/>
                <a:ext cx="738378" cy="186499"/>
              </a:xfrm>
              <a:custGeom>
                <a:avLst/>
                <a:gdLst>
                  <a:gd name="connsiteX0" fmla="*/ 0 w 738378"/>
                  <a:gd name="connsiteY0" fmla="*/ 186500 h 186499"/>
                  <a:gd name="connsiteX1" fmla="*/ 178404 w 738378"/>
                  <a:gd name="connsiteY1" fmla="*/ 135446 h 186499"/>
                  <a:gd name="connsiteX2" fmla="*/ 361093 w 738378"/>
                  <a:gd name="connsiteY2" fmla="*/ 87821 h 186499"/>
                  <a:gd name="connsiteX3" fmla="*/ 547497 w 738378"/>
                  <a:gd name="connsiteY3" fmla="*/ 42386 h 186499"/>
                  <a:gd name="connsiteX4" fmla="*/ 642081 w 738378"/>
                  <a:gd name="connsiteY4" fmla="*/ 20669 h 186499"/>
                  <a:gd name="connsiteX5" fmla="*/ 738378 w 738378"/>
                  <a:gd name="connsiteY5" fmla="*/ 0 h 186499"/>
                  <a:gd name="connsiteX6" fmla="*/ 650081 w 738378"/>
                  <a:gd name="connsiteY6" fmla="*/ 26099 h 186499"/>
                  <a:gd name="connsiteX7" fmla="*/ 560070 w 738378"/>
                  <a:gd name="connsiteY7" fmla="*/ 51054 h 186499"/>
                  <a:gd name="connsiteX8" fmla="*/ 377381 w 738378"/>
                  <a:gd name="connsiteY8" fmla="*/ 98679 h 186499"/>
                  <a:gd name="connsiteX9" fmla="*/ 190881 w 738378"/>
                  <a:gd name="connsiteY9" fmla="*/ 144113 h 186499"/>
                  <a:gd name="connsiteX10" fmla="*/ 0 w 738378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8" h="186499">
                    <a:moveTo>
                      <a:pt x="0" y="186500"/>
                    </a:moveTo>
                    <a:cubicBezTo>
                      <a:pt x="58198" y="168593"/>
                      <a:pt x="118206" y="151924"/>
                      <a:pt x="178404" y="135446"/>
                    </a:cubicBezTo>
                    <a:cubicBezTo>
                      <a:pt x="238602" y="118967"/>
                      <a:pt x="299752" y="103156"/>
                      <a:pt x="361093" y="87821"/>
                    </a:cubicBezTo>
                    <a:cubicBezTo>
                      <a:pt x="422434" y="72485"/>
                      <a:pt x="484918" y="56960"/>
                      <a:pt x="547497" y="42386"/>
                    </a:cubicBezTo>
                    <a:lnTo>
                      <a:pt x="642081" y="20669"/>
                    </a:lnTo>
                    <a:cubicBezTo>
                      <a:pt x="674180" y="13811"/>
                      <a:pt x="705803" y="6572"/>
                      <a:pt x="738378" y="0"/>
                    </a:cubicBezTo>
                    <a:cubicBezTo>
                      <a:pt x="709803" y="9049"/>
                      <a:pt x="679514" y="17431"/>
                      <a:pt x="650081" y="26099"/>
                    </a:cubicBezTo>
                    <a:lnTo>
                      <a:pt x="560070" y="51054"/>
                    </a:lnTo>
                    <a:cubicBezTo>
                      <a:pt x="499968" y="67628"/>
                      <a:pt x="438722" y="83344"/>
                      <a:pt x="377381" y="98679"/>
                    </a:cubicBezTo>
                    <a:cubicBezTo>
                      <a:pt x="316040" y="114014"/>
                      <a:pt x="253556" y="129540"/>
                      <a:pt x="190881" y="144113"/>
                    </a:cubicBezTo>
                    <a:cubicBezTo>
                      <a:pt x="128207" y="158687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BDC30E50-6BA6-9D74-6FCD-55B1B9DE98B8}"/>
                  </a:ext>
                </a:extLst>
              </p:cNvPr>
              <p:cNvSpPr/>
              <p:nvPr/>
            </p:nvSpPr>
            <p:spPr>
              <a:xfrm>
                <a:off x="8893016" y="5482304"/>
                <a:ext cx="631888" cy="160115"/>
              </a:xfrm>
              <a:custGeom>
                <a:avLst/>
                <a:gdLst>
                  <a:gd name="connsiteX0" fmla="*/ 0 w 631888"/>
                  <a:gd name="connsiteY0" fmla="*/ 160115 h 160115"/>
                  <a:gd name="connsiteX1" fmla="*/ 308038 w 631888"/>
                  <a:gd name="connsiteY1" fmla="*/ 74390 h 160115"/>
                  <a:gd name="connsiteX2" fmla="*/ 631888 w 631888"/>
                  <a:gd name="connsiteY2" fmla="*/ 0 h 160115"/>
                  <a:gd name="connsiteX3" fmla="*/ 323945 w 631888"/>
                  <a:gd name="connsiteY3" fmla="*/ 85725 h 160115"/>
                  <a:gd name="connsiteX4" fmla="*/ 0 w 631888"/>
                  <a:gd name="connsiteY4" fmla="*/ 160115 h 16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888" h="160115">
                    <a:moveTo>
                      <a:pt x="0" y="160115"/>
                    </a:moveTo>
                    <a:cubicBezTo>
                      <a:pt x="98964" y="129064"/>
                      <a:pt x="202882" y="101441"/>
                      <a:pt x="308038" y="74390"/>
                    </a:cubicBezTo>
                    <a:cubicBezTo>
                      <a:pt x="413195" y="47339"/>
                      <a:pt x="520446" y="22193"/>
                      <a:pt x="631888" y="0"/>
                    </a:cubicBezTo>
                    <a:cubicBezTo>
                      <a:pt x="532923" y="31051"/>
                      <a:pt x="429006" y="58674"/>
                      <a:pt x="323945" y="85725"/>
                    </a:cubicBezTo>
                    <a:cubicBezTo>
                      <a:pt x="218884" y="112776"/>
                      <a:pt x="111823" y="137922"/>
                      <a:pt x="0" y="160115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14969A6-A19D-2310-9605-F8E953FEE656}"/>
                  </a:ext>
                </a:extLst>
              </p:cNvPr>
              <p:cNvSpPr/>
              <p:nvPr/>
            </p:nvSpPr>
            <p:spPr>
              <a:xfrm>
                <a:off x="9016650" y="5463540"/>
                <a:ext cx="366141" cy="92678"/>
              </a:xfrm>
              <a:custGeom>
                <a:avLst/>
                <a:gdLst>
                  <a:gd name="connsiteX0" fmla="*/ 0 w 366141"/>
                  <a:gd name="connsiteY0" fmla="*/ 92678 h 92678"/>
                  <a:gd name="connsiteX1" fmla="*/ 174974 w 366141"/>
                  <a:gd name="connsiteY1" fmla="*/ 40767 h 92678"/>
                  <a:gd name="connsiteX2" fmla="*/ 366141 w 366141"/>
                  <a:gd name="connsiteY2" fmla="*/ 0 h 92678"/>
                  <a:gd name="connsiteX3" fmla="*/ 191262 w 366141"/>
                  <a:gd name="connsiteY3" fmla="*/ 51911 h 92678"/>
                  <a:gd name="connsiteX4" fmla="*/ 0 w 366141"/>
                  <a:gd name="connsiteY4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141" h="92678">
                    <a:moveTo>
                      <a:pt x="0" y="92678"/>
                    </a:moveTo>
                    <a:cubicBezTo>
                      <a:pt x="54578" y="72866"/>
                      <a:pt x="114300" y="56388"/>
                      <a:pt x="174974" y="40767"/>
                    </a:cubicBezTo>
                    <a:cubicBezTo>
                      <a:pt x="235648" y="25146"/>
                      <a:pt x="298799" y="11049"/>
                      <a:pt x="366141" y="0"/>
                    </a:cubicBezTo>
                    <a:cubicBezTo>
                      <a:pt x="311563" y="19907"/>
                      <a:pt x="251841" y="36290"/>
                      <a:pt x="191262" y="51911"/>
                    </a:cubicBezTo>
                    <a:cubicBezTo>
                      <a:pt x="130683" y="67532"/>
                      <a:pt x="67437" y="81629"/>
                      <a:pt x="0" y="92678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1C59DCA7-3F24-FC31-177A-69681A04F1E6}"/>
                  </a:ext>
                </a:extLst>
              </p:cNvPr>
              <p:cNvSpPr/>
              <p:nvPr/>
            </p:nvSpPr>
            <p:spPr>
              <a:xfrm>
                <a:off x="4182046" y="4381309"/>
                <a:ext cx="2579084" cy="627411"/>
              </a:xfrm>
              <a:custGeom>
                <a:avLst/>
                <a:gdLst>
                  <a:gd name="connsiteX0" fmla="*/ 0 w 2579084"/>
                  <a:gd name="connsiteY0" fmla="*/ 248412 h 627411"/>
                  <a:gd name="connsiteX1" fmla="*/ 1312545 w 2579084"/>
                  <a:gd name="connsiteY1" fmla="*/ 0 h 627411"/>
                  <a:gd name="connsiteX2" fmla="*/ 2579084 w 2579084"/>
                  <a:gd name="connsiteY2" fmla="*/ 370046 h 627411"/>
                  <a:gd name="connsiteX3" fmla="*/ 1273112 w 2579084"/>
                  <a:gd name="connsiteY3" fmla="*/ 627412 h 627411"/>
                  <a:gd name="connsiteX4" fmla="*/ 0 w 2579084"/>
                  <a:gd name="connsiteY4" fmla="*/ 248412 h 62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9084" h="627411">
                    <a:moveTo>
                      <a:pt x="0" y="248412"/>
                    </a:moveTo>
                    <a:lnTo>
                      <a:pt x="1312545" y="0"/>
                    </a:lnTo>
                    <a:lnTo>
                      <a:pt x="2579084" y="370046"/>
                    </a:lnTo>
                    <a:lnTo>
                      <a:pt x="1273112" y="627412"/>
                    </a:lnTo>
                    <a:lnTo>
                      <a:pt x="0" y="2484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91DF2515-88FC-6969-B037-7B4E1F92BDEB}"/>
                  </a:ext>
                </a:extLst>
              </p:cNvPr>
              <p:cNvSpPr/>
              <p:nvPr/>
            </p:nvSpPr>
            <p:spPr>
              <a:xfrm>
                <a:off x="4182046" y="4380071"/>
                <a:ext cx="2588990" cy="630078"/>
              </a:xfrm>
              <a:custGeom>
                <a:avLst/>
                <a:gdLst>
                  <a:gd name="connsiteX0" fmla="*/ 0 w 2588990"/>
                  <a:gd name="connsiteY0" fmla="*/ 249650 h 630078"/>
                  <a:gd name="connsiteX1" fmla="*/ 1312640 w 2588990"/>
                  <a:gd name="connsiteY1" fmla="*/ 0 h 630078"/>
                  <a:gd name="connsiteX2" fmla="*/ 2579465 w 2588990"/>
                  <a:gd name="connsiteY2" fmla="*/ 368998 h 630078"/>
                  <a:gd name="connsiteX3" fmla="*/ 2588990 w 2588990"/>
                  <a:gd name="connsiteY3" fmla="*/ 371761 h 630078"/>
                  <a:gd name="connsiteX4" fmla="*/ 2579465 w 2588990"/>
                  <a:gd name="connsiteY4" fmla="*/ 373666 h 630078"/>
                  <a:gd name="connsiteX5" fmla="*/ 1273112 w 2588990"/>
                  <a:gd name="connsiteY5" fmla="*/ 630079 h 630078"/>
                  <a:gd name="connsiteX6" fmla="*/ 0 w 2588990"/>
                  <a:gd name="connsiteY6" fmla="*/ 249936 h 630078"/>
                  <a:gd name="connsiteX7" fmla="*/ 0 w 2588990"/>
                  <a:gd name="connsiteY7" fmla="*/ 249650 h 630078"/>
                  <a:gd name="connsiteX8" fmla="*/ 1273493 w 2588990"/>
                  <a:gd name="connsiteY8" fmla="*/ 627412 h 630078"/>
                  <a:gd name="connsiteX9" fmla="*/ 2578418 w 2588990"/>
                  <a:gd name="connsiteY9" fmla="*/ 368998 h 630078"/>
                  <a:gd name="connsiteX10" fmla="*/ 2578418 w 2588990"/>
                  <a:gd name="connsiteY10" fmla="*/ 373571 h 630078"/>
                  <a:gd name="connsiteX11" fmla="*/ 1312259 w 2588990"/>
                  <a:gd name="connsiteY11" fmla="*/ 2096 h 630078"/>
                  <a:gd name="connsiteX12" fmla="*/ 0 w 2588990"/>
                  <a:gd name="connsiteY12" fmla="*/ 249746 h 63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88990" h="630078">
                    <a:moveTo>
                      <a:pt x="0" y="249650"/>
                    </a:moveTo>
                    <a:lnTo>
                      <a:pt x="1312640" y="0"/>
                    </a:lnTo>
                    <a:cubicBezTo>
                      <a:pt x="1312640" y="0"/>
                      <a:pt x="2579465" y="369094"/>
                      <a:pt x="2579465" y="368998"/>
                    </a:cubicBezTo>
                    <a:lnTo>
                      <a:pt x="2588990" y="371761"/>
                    </a:lnTo>
                    <a:lnTo>
                      <a:pt x="2579465" y="373666"/>
                    </a:lnTo>
                    <a:lnTo>
                      <a:pt x="1273112" y="630079"/>
                    </a:lnTo>
                    <a:cubicBezTo>
                      <a:pt x="1272635" y="630079"/>
                      <a:pt x="381" y="249936"/>
                      <a:pt x="0" y="249936"/>
                    </a:cubicBezTo>
                    <a:close/>
                    <a:moveTo>
                      <a:pt x="0" y="249650"/>
                    </a:moveTo>
                    <a:lnTo>
                      <a:pt x="1273493" y="627412"/>
                    </a:lnTo>
                    <a:cubicBezTo>
                      <a:pt x="1270349" y="628079"/>
                      <a:pt x="2579465" y="368713"/>
                      <a:pt x="2578418" y="368998"/>
                    </a:cubicBezTo>
                    <a:lnTo>
                      <a:pt x="2578418" y="373571"/>
                    </a:lnTo>
                    <a:lnTo>
                      <a:pt x="1312259" y="2096"/>
                    </a:lnTo>
                    <a:cubicBezTo>
                      <a:pt x="1314736" y="1524"/>
                      <a:pt x="-381" y="249746"/>
                      <a:pt x="0" y="24974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EC6E534A-0ABD-6DD3-3D9A-007AA5F01BB0}"/>
                  </a:ext>
                </a:extLst>
              </p:cNvPr>
              <p:cNvSpPr/>
              <p:nvPr/>
            </p:nvSpPr>
            <p:spPr>
              <a:xfrm>
                <a:off x="5436774" y="4726114"/>
                <a:ext cx="1051655" cy="207168"/>
              </a:xfrm>
              <a:custGeom>
                <a:avLst/>
                <a:gdLst>
                  <a:gd name="connsiteX0" fmla="*/ 0 w 1051655"/>
                  <a:gd name="connsiteY0" fmla="*/ 207169 h 207168"/>
                  <a:gd name="connsiteX1" fmla="*/ 258890 w 1051655"/>
                  <a:gd name="connsiteY1" fmla="*/ 150686 h 207168"/>
                  <a:gd name="connsiteX2" fmla="*/ 520637 w 1051655"/>
                  <a:gd name="connsiteY2" fmla="*/ 97441 h 207168"/>
                  <a:gd name="connsiteX3" fmla="*/ 784765 w 1051655"/>
                  <a:gd name="connsiteY3" fmla="*/ 47054 h 207168"/>
                  <a:gd name="connsiteX4" fmla="*/ 917639 w 1051655"/>
                  <a:gd name="connsiteY4" fmla="*/ 22860 h 207168"/>
                  <a:gd name="connsiteX5" fmla="*/ 1051655 w 1051655"/>
                  <a:gd name="connsiteY5" fmla="*/ 0 h 207168"/>
                  <a:gd name="connsiteX6" fmla="*/ 922687 w 1051655"/>
                  <a:gd name="connsiteY6" fmla="*/ 28575 h 207168"/>
                  <a:gd name="connsiteX7" fmla="*/ 792575 w 1051655"/>
                  <a:gd name="connsiteY7" fmla="*/ 56483 h 207168"/>
                  <a:gd name="connsiteX8" fmla="*/ 530924 w 1051655"/>
                  <a:gd name="connsiteY8" fmla="*/ 109728 h 207168"/>
                  <a:gd name="connsiteX9" fmla="*/ 266795 w 1051655"/>
                  <a:gd name="connsiteY9" fmla="*/ 160115 h 207168"/>
                  <a:gd name="connsiteX10" fmla="*/ 0 w 1051655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1655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890" y="150686"/>
                    </a:cubicBezTo>
                    <a:cubicBezTo>
                      <a:pt x="345662" y="132302"/>
                      <a:pt x="433102" y="114776"/>
                      <a:pt x="520637" y="97441"/>
                    </a:cubicBezTo>
                    <a:cubicBezTo>
                      <a:pt x="608171" y="80105"/>
                      <a:pt x="696182" y="63151"/>
                      <a:pt x="784765" y="47054"/>
                    </a:cubicBezTo>
                    <a:lnTo>
                      <a:pt x="917639" y="22860"/>
                    </a:lnTo>
                    <a:cubicBezTo>
                      <a:pt x="962311" y="15240"/>
                      <a:pt x="1006602" y="7239"/>
                      <a:pt x="1051655" y="0"/>
                    </a:cubicBezTo>
                    <a:cubicBezTo>
                      <a:pt x="1008983" y="10001"/>
                      <a:pt x="965930" y="19050"/>
                      <a:pt x="922687" y="28575"/>
                    </a:cubicBezTo>
                    <a:lnTo>
                      <a:pt x="792575" y="56483"/>
                    </a:lnTo>
                    <a:cubicBezTo>
                      <a:pt x="705898" y="74962"/>
                      <a:pt x="618363" y="92393"/>
                      <a:pt x="530924" y="109728"/>
                    </a:cubicBezTo>
                    <a:cubicBezTo>
                      <a:pt x="443484" y="127063"/>
                      <a:pt x="355378" y="144018"/>
                      <a:pt x="266795" y="160115"/>
                    </a:cubicBezTo>
                    <a:cubicBezTo>
                      <a:pt x="178213" y="176213"/>
                      <a:pt x="89726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CFF73572-C5B7-9817-659D-C2343E650E59}"/>
                  </a:ext>
                </a:extLst>
              </p:cNvPr>
              <p:cNvSpPr/>
              <p:nvPr/>
            </p:nvSpPr>
            <p:spPr>
              <a:xfrm>
                <a:off x="5773197" y="4686109"/>
                <a:ext cx="585787" cy="115442"/>
              </a:xfrm>
              <a:custGeom>
                <a:avLst/>
                <a:gdLst>
                  <a:gd name="connsiteX0" fmla="*/ 0 w 585787"/>
                  <a:gd name="connsiteY0" fmla="*/ 115443 h 115442"/>
                  <a:gd name="connsiteX1" fmla="*/ 287750 w 585787"/>
                  <a:gd name="connsiteY1" fmla="*/ 51530 h 115442"/>
                  <a:gd name="connsiteX2" fmla="*/ 585787 w 585787"/>
                  <a:gd name="connsiteY2" fmla="*/ 0 h 115442"/>
                  <a:gd name="connsiteX3" fmla="*/ 298037 w 585787"/>
                  <a:gd name="connsiteY3" fmla="*/ 63913 h 115442"/>
                  <a:gd name="connsiteX4" fmla="*/ 0 w 585787"/>
                  <a:gd name="connsiteY4" fmla="*/ 115443 h 11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5787" h="115442">
                    <a:moveTo>
                      <a:pt x="0" y="115443"/>
                    </a:moveTo>
                    <a:cubicBezTo>
                      <a:pt x="93535" y="91345"/>
                      <a:pt x="190500" y="70961"/>
                      <a:pt x="287750" y="51530"/>
                    </a:cubicBezTo>
                    <a:cubicBezTo>
                      <a:pt x="385000" y="32099"/>
                      <a:pt x="484060" y="14383"/>
                      <a:pt x="585787" y="0"/>
                    </a:cubicBezTo>
                    <a:cubicBezTo>
                      <a:pt x="492252" y="24098"/>
                      <a:pt x="395287" y="44482"/>
                      <a:pt x="298037" y="63913"/>
                    </a:cubicBezTo>
                    <a:cubicBezTo>
                      <a:pt x="200787" y="83344"/>
                      <a:pt x="101727" y="101060"/>
                      <a:pt x="0" y="115443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0A985C01-4840-026B-B17A-1CA7620F5F64}"/>
                  </a:ext>
                </a:extLst>
              </p:cNvPr>
              <p:cNvSpPr/>
              <p:nvPr/>
            </p:nvSpPr>
            <p:spPr>
              <a:xfrm>
                <a:off x="5307329" y="4646104"/>
                <a:ext cx="922305" cy="181736"/>
              </a:xfrm>
              <a:custGeom>
                <a:avLst/>
                <a:gdLst>
                  <a:gd name="connsiteX0" fmla="*/ 0 w 922305"/>
                  <a:gd name="connsiteY0" fmla="*/ 181737 h 181736"/>
                  <a:gd name="connsiteX1" fmla="*/ 226600 w 922305"/>
                  <a:gd name="connsiteY1" fmla="*/ 131540 h 181736"/>
                  <a:gd name="connsiteX2" fmla="*/ 455962 w 922305"/>
                  <a:gd name="connsiteY2" fmla="*/ 84677 h 181736"/>
                  <a:gd name="connsiteX3" fmla="*/ 687800 w 922305"/>
                  <a:gd name="connsiteY3" fmla="*/ 40672 h 181736"/>
                  <a:gd name="connsiteX4" fmla="*/ 804482 w 922305"/>
                  <a:gd name="connsiteY4" fmla="*/ 19717 h 181736"/>
                  <a:gd name="connsiteX5" fmla="*/ 922306 w 922305"/>
                  <a:gd name="connsiteY5" fmla="*/ 0 h 181736"/>
                  <a:gd name="connsiteX6" fmla="*/ 809530 w 922305"/>
                  <a:gd name="connsiteY6" fmla="*/ 25718 h 181736"/>
                  <a:gd name="connsiteX7" fmla="*/ 695706 w 922305"/>
                  <a:gd name="connsiteY7" fmla="*/ 50197 h 181736"/>
                  <a:gd name="connsiteX8" fmla="*/ 466344 w 922305"/>
                  <a:gd name="connsiteY8" fmla="*/ 97060 h 181736"/>
                  <a:gd name="connsiteX9" fmla="*/ 234601 w 922305"/>
                  <a:gd name="connsiteY9" fmla="*/ 141065 h 181736"/>
                  <a:gd name="connsiteX10" fmla="*/ 0 w 922305"/>
                  <a:gd name="connsiteY10" fmla="*/ 181737 h 18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2305" h="181736">
                    <a:moveTo>
                      <a:pt x="0" y="181737"/>
                    </a:moveTo>
                    <a:cubicBezTo>
                      <a:pt x="74771" y="164021"/>
                      <a:pt x="150590" y="147733"/>
                      <a:pt x="226600" y="131540"/>
                    </a:cubicBezTo>
                    <a:cubicBezTo>
                      <a:pt x="302609" y="115348"/>
                      <a:pt x="379000" y="100013"/>
                      <a:pt x="455962" y="84677"/>
                    </a:cubicBezTo>
                    <a:cubicBezTo>
                      <a:pt x="532924" y="69342"/>
                      <a:pt x="609981" y="54673"/>
                      <a:pt x="687800" y="40672"/>
                    </a:cubicBezTo>
                    <a:lnTo>
                      <a:pt x="804482" y="19717"/>
                    </a:lnTo>
                    <a:cubicBezTo>
                      <a:pt x="843820" y="13145"/>
                      <a:pt x="882682" y="6191"/>
                      <a:pt x="922306" y="0"/>
                    </a:cubicBezTo>
                    <a:cubicBezTo>
                      <a:pt x="885063" y="8954"/>
                      <a:pt x="847154" y="17145"/>
                      <a:pt x="809530" y="25718"/>
                    </a:cubicBezTo>
                    <a:lnTo>
                      <a:pt x="695706" y="50197"/>
                    </a:lnTo>
                    <a:cubicBezTo>
                      <a:pt x="619506" y="66485"/>
                      <a:pt x="543306" y="81724"/>
                      <a:pt x="466344" y="97060"/>
                    </a:cubicBezTo>
                    <a:cubicBezTo>
                      <a:pt x="389382" y="112395"/>
                      <a:pt x="312420" y="126968"/>
                      <a:pt x="234601" y="141065"/>
                    </a:cubicBezTo>
                    <a:cubicBezTo>
                      <a:pt x="156782" y="155162"/>
                      <a:pt x="79058" y="169164"/>
                      <a:pt x="0" y="181737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A7E6A96B-C14E-B0A3-D1F7-DA69C836FFD5}"/>
                  </a:ext>
                </a:extLst>
              </p:cNvPr>
              <p:cNvSpPr/>
              <p:nvPr/>
            </p:nvSpPr>
            <p:spPr>
              <a:xfrm>
                <a:off x="5246274" y="4606385"/>
                <a:ext cx="854011" cy="168021"/>
              </a:xfrm>
              <a:custGeom>
                <a:avLst/>
                <a:gdLst>
                  <a:gd name="connsiteX0" fmla="*/ 0 w 854011"/>
                  <a:gd name="connsiteY0" fmla="*/ 168021 h 168021"/>
                  <a:gd name="connsiteX1" fmla="*/ 209550 w 854011"/>
                  <a:gd name="connsiteY1" fmla="*/ 121158 h 168021"/>
                  <a:gd name="connsiteX2" fmla="*/ 421862 w 854011"/>
                  <a:gd name="connsiteY2" fmla="*/ 77724 h 168021"/>
                  <a:gd name="connsiteX3" fmla="*/ 636556 w 854011"/>
                  <a:gd name="connsiteY3" fmla="*/ 37052 h 168021"/>
                  <a:gd name="connsiteX4" fmla="*/ 744665 w 854011"/>
                  <a:gd name="connsiteY4" fmla="*/ 18002 h 168021"/>
                  <a:gd name="connsiteX5" fmla="*/ 854012 w 854011"/>
                  <a:gd name="connsiteY5" fmla="*/ 0 h 168021"/>
                  <a:gd name="connsiteX6" fmla="*/ 749808 w 854011"/>
                  <a:gd name="connsiteY6" fmla="*/ 24099 h 168021"/>
                  <a:gd name="connsiteX7" fmla="*/ 644462 w 854011"/>
                  <a:gd name="connsiteY7" fmla="*/ 46863 h 168021"/>
                  <a:gd name="connsiteX8" fmla="*/ 432149 w 854011"/>
                  <a:gd name="connsiteY8" fmla="*/ 90297 h 168021"/>
                  <a:gd name="connsiteX9" fmla="*/ 217456 w 854011"/>
                  <a:gd name="connsiteY9" fmla="*/ 130969 h 168021"/>
                  <a:gd name="connsiteX10" fmla="*/ 0 w 854011"/>
                  <a:gd name="connsiteY10" fmla="*/ 168021 h 16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4011" h="168021">
                    <a:moveTo>
                      <a:pt x="0" y="168021"/>
                    </a:moveTo>
                    <a:cubicBezTo>
                      <a:pt x="69056" y="151448"/>
                      <a:pt x="139160" y="136208"/>
                      <a:pt x="209550" y="121158"/>
                    </a:cubicBezTo>
                    <a:cubicBezTo>
                      <a:pt x="279940" y="106109"/>
                      <a:pt x="350806" y="91821"/>
                      <a:pt x="421862" y="77724"/>
                    </a:cubicBezTo>
                    <a:cubicBezTo>
                      <a:pt x="492919" y="63627"/>
                      <a:pt x="564737" y="49911"/>
                      <a:pt x="636556" y="37052"/>
                    </a:cubicBezTo>
                    <a:lnTo>
                      <a:pt x="744665" y="18002"/>
                    </a:lnTo>
                    <a:cubicBezTo>
                      <a:pt x="781145" y="12002"/>
                      <a:pt x="817245" y="5620"/>
                      <a:pt x="854012" y="0"/>
                    </a:cubicBezTo>
                    <a:cubicBezTo>
                      <a:pt x="819626" y="8477"/>
                      <a:pt x="784479" y="16002"/>
                      <a:pt x="749808" y="24099"/>
                    </a:cubicBezTo>
                    <a:lnTo>
                      <a:pt x="644462" y="46863"/>
                    </a:lnTo>
                    <a:cubicBezTo>
                      <a:pt x="574262" y="62008"/>
                      <a:pt x="503206" y="76200"/>
                      <a:pt x="432149" y="90297"/>
                    </a:cubicBezTo>
                    <a:cubicBezTo>
                      <a:pt x="361093" y="104394"/>
                      <a:pt x="289274" y="118015"/>
                      <a:pt x="217456" y="130969"/>
                    </a:cubicBezTo>
                    <a:cubicBezTo>
                      <a:pt x="145637" y="143923"/>
                      <a:pt x="73343" y="156115"/>
                      <a:pt x="0" y="16802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7CA790B9-71D3-1813-C537-F6D30BED27A3}"/>
                  </a:ext>
                </a:extLst>
              </p:cNvPr>
              <p:cNvSpPr/>
              <p:nvPr/>
            </p:nvSpPr>
            <p:spPr>
              <a:xfrm>
                <a:off x="4919281" y="4566094"/>
                <a:ext cx="1052036" cy="207264"/>
              </a:xfrm>
              <a:custGeom>
                <a:avLst/>
                <a:gdLst>
                  <a:gd name="connsiteX0" fmla="*/ 0 w 1052036"/>
                  <a:gd name="connsiteY0" fmla="*/ 207264 h 207264"/>
                  <a:gd name="connsiteX1" fmla="*/ 258889 w 1052036"/>
                  <a:gd name="connsiteY1" fmla="*/ 150686 h 207264"/>
                  <a:gd name="connsiteX2" fmla="*/ 520636 w 1052036"/>
                  <a:gd name="connsiteY2" fmla="*/ 97441 h 207264"/>
                  <a:gd name="connsiteX3" fmla="*/ 784669 w 1052036"/>
                  <a:gd name="connsiteY3" fmla="*/ 47054 h 207264"/>
                  <a:gd name="connsiteX4" fmla="*/ 918019 w 1052036"/>
                  <a:gd name="connsiteY4" fmla="*/ 22860 h 207264"/>
                  <a:gd name="connsiteX5" fmla="*/ 1052036 w 1052036"/>
                  <a:gd name="connsiteY5" fmla="*/ 0 h 207264"/>
                  <a:gd name="connsiteX6" fmla="*/ 923068 w 1052036"/>
                  <a:gd name="connsiteY6" fmla="*/ 28575 h 207264"/>
                  <a:gd name="connsiteX7" fmla="*/ 793051 w 1052036"/>
                  <a:gd name="connsiteY7" fmla="*/ 56197 h 207264"/>
                  <a:gd name="connsiteX8" fmla="*/ 531400 w 1052036"/>
                  <a:gd name="connsiteY8" fmla="*/ 109442 h 207264"/>
                  <a:gd name="connsiteX9" fmla="*/ 267271 w 1052036"/>
                  <a:gd name="connsiteY9" fmla="*/ 159829 h 207264"/>
                  <a:gd name="connsiteX10" fmla="*/ 0 w 1052036"/>
                  <a:gd name="connsiteY10" fmla="*/ 207264 h 20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036" h="207264">
                    <a:moveTo>
                      <a:pt x="0" y="207264"/>
                    </a:moveTo>
                    <a:cubicBezTo>
                      <a:pt x="85725" y="187452"/>
                      <a:pt x="172117" y="169164"/>
                      <a:pt x="258889" y="150686"/>
                    </a:cubicBezTo>
                    <a:cubicBezTo>
                      <a:pt x="345662" y="132207"/>
                      <a:pt x="433102" y="114871"/>
                      <a:pt x="520636" y="97441"/>
                    </a:cubicBezTo>
                    <a:cubicBezTo>
                      <a:pt x="608171" y="80010"/>
                      <a:pt x="696182" y="63246"/>
                      <a:pt x="784669" y="47054"/>
                    </a:cubicBezTo>
                    <a:lnTo>
                      <a:pt x="918019" y="22860"/>
                    </a:lnTo>
                    <a:cubicBezTo>
                      <a:pt x="962692" y="15335"/>
                      <a:pt x="1006983" y="7239"/>
                      <a:pt x="1052036" y="0"/>
                    </a:cubicBezTo>
                    <a:cubicBezTo>
                      <a:pt x="1009364" y="10096"/>
                      <a:pt x="966311" y="19050"/>
                      <a:pt x="923068" y="28575"/>
                    </a:cubicBezTo>
                    <a:lnTo>
                      <a:pt x="793051" y="56197"/>
                    </a:lnTo>
                    <a:cubicBezTo>
                      <a:pt x="706374" y="74581"/>
                      <a:pt x="618839" y="92012"/>
                      <a:pt x="531400" y="109442"/>
                    </a:cubicBezTo>
                    <a:cubicBezTo>
                      <a:pt x="443960" y="126873"/>
                      <a:pt x="355854" y="143637"/>
                      <a:pt x="267271" y="159829"/>
                    </a:cubicBezTo>
                    <a:cubicBezTo>
                      <a:pt x="178689" y="176022"/>
                      <a:pt x="89725" y="192500"/>
                      <a:pt x="0" y="20726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1BD6DB04-D492-C840-2FE7-461E8411A76A}"/>
                  </a:ext>
                </a:extLst>
              </p:cNvPr>
              <p:cNvSpPr/>
              <p:nvPr/>
            </p:nvSpPr>
            <p:spPr>
              <a:xfrm>
                <a:off x="4908423" y="4525899"/>
                <a:ext cx="933068" cy="184118"/>
              </a:xfrm>
              <a:custGeom>
                <a:avLst/>
                <a:gdLst>
                  <a:gd name="connsiteX0" fmla="*/ 0 w 933068"/>
                  <a:gd name="connsiteY0" fmla="*/ 184118 h 184118"/>
                  <a:gd name="connsiteX1" fmla="*/ 229267 w 933068"/>
                  <a:gd name="connsiteY1" fmla="*/ 133350 h 184118"/>
                  <a:gd name="connsiteX2" fmla="*/ 461391 w 933068"/>
                  <a:gd name="connsiteY2" fmla="*/ 85725 h 184118"/>
                  <a:gd name="connsiteX3" fmla="*/ 695801 w 933068"/>
                  <a:gd name="connsiteY3" fmla="*/ 41148 h 184118"/>
                  <a:gd name="connsiteX4" fmla="*/ 813911 w 933068"/>
                  <a:gd name="connsiteY4" fmla="*/ 19907 h 184118"/>
                  <a:gd name="connsiteX5" fmla="*/ 933069 w 933068"/>
                  <a:gd name="connsiteY5" fmla="*/ 0 h 184118"/>
                  <a:gd name="connsiteX6" fmla="*/ 818769 w 933068"/>
                  <a:gd name="connsiteY6" fmla="*/ 26003 h 184118"/>
                  <a:gd name="connsiteX7" fmla="*/ 703612 w 933068"/>
                  <a:gd name="connsiteY7" fmla="*/ 50673 h 184118"/>
                  <a:gd name="connsiteX8" fmla="*/ 471583 w 933068"/>
                  <a:gd name="connsiteY8" fmla="*/ 98298 h 184118"/>
                  <a:gd name="connsiteX9" fmla="*/ 237077 w 933068"/>
                  <a:gd name="connsiteY9" fmla="*/ 142875 h 184118"/>
                  <a:gd name="connsiteX10" fmla="*/ 0 w 933068"/>
                  <a:gd name="connsiteY10" fmla="*/ 184118 h 184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3068" h="184118">
                    <a:moveTo>
                      <a:pt x="0" y="184118"/>
                    </a:moveTo>
                    <a:cubicBezTo>
                      <a:pt x="75628" y="166211"/>
                      <a:pt x="152400" y="149733"/>
                      <a:pt x="229267" y="133350"/>
                    </a:cubicBezTo>
                    <a:cubicBezTo>
                      <a:pt x="306134" y="116967"/>
                      <a:pt x="383762" y="101441"/>
                      <a:pt x="461391" y="85725"/>
                    </a:cubicBezTo>
                    <a:cubicBezTo>
                      <a:pt x="539020" y="70009"/>
                      <a:pt x="617125" y="55340"/>
                      <a:pt x="695801" y="41148"/>
                    </a:cubicBezTo>
                    <a:lnTo>
                      <a:pt x="813911" y="19907"/>
                    </a:lnTo>
                    <a:cubicBezTo>
                      <a:pt x="853630" y="13240"/>
                      <a:pt x="893064" y="6191"/>
                      <a:pt x="933069" y="0"/>
                    </a:cubicBezTo>
                    <a:cubicBezTo>
                      <a:pt x="894969" y="9049"/>
                      <a:pt x="856869" y="17240"/>
                      <a:pt x="818769" y="26003"/>
                    </a:cubicBezTo>
                    <a:lnTo>
                      <a:pt x="703612" y="50673"/>
                    </a:lnTo>
                    <a:cubicBezTo>
                      <a:pt x="626840" y="67151"/>
                      <a:pt x="549211" y="82582"/>
                      <a:pt x="471583" y="98298"/>
                    </a:cubicBezTo>
                    <a:cubicBezTo>
                      <a:pt x="393954" y="114014"/>
                      <a:pt x="315754" y="128683"/>
                      <a:pt x="237077" y="142875"/>
                    </a:cubicBezTo>
                    <a:cubicBezTo>
                      <a:pt x="158401" y="157067"/>
                      <a:pt x="79915" y="171355"/>
                      <a:pt x="0" y="184118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F64D75F0-FAD3-6685-53CE-30A4F51DF931}"/>
                  </a:ext>
                </a:extLst>
              </p:cNvPr>
              <p:cNvSpPr/>
              <p:nvPr/>
            </p:nvSpPr>
            <p:spPr>
              <a:xfrm>
                <a:off x="4660487" y="4486179"/>
                <a:ext cx="1052131" cy="207168"/>
              </a:xfrm>
              <a:custGeom>
                <a:avLst/>
                <a:gdLst>
                  <a:gd name="connsiteX0" fmla="*/ 0 w 1052131"/>
                  <a:gd name="connsiteY0" fmla="*/ 207169 h 207168"/>
                  <a:gd name="connsiteX1" fmla="*/ 258985 w 1052131"/>
                  <a:gd name="connsiteY1" fmla="*/ 150686 h 207168"/>
                  <a:gd name="connsiteX2" fmla="*/ 521113 w 1052131"/>
                  <a:gd name="connsiteY2" fmla="*/ 97441 h 207168"/>
                  <a:gd name="connsiteX3" fmla="*/ 785241 w 1052131"/>
                  <a:gd name="connsiteY3" fmla="*/ 47054 h 207168"/>
                  <a:gd name="connsiteX4" fmla="*/ 918115 w 1052131"/>
                  <a:gd name="connsiteY4" fmla="*/ 22860 h 207168"/>
                  <a:gd name="connsiteX5" fmla="*/ 1052132 w 1052131"/>
                  <a:gd name="connsiteY5" fmla="*/ 0 h 207168"/>
                  <a:gd name="connsiteX6" fmla="*/ 923258 w 1052131"/>
                  <a:gd name="connsiteY6" fmla="*/ 28575 h 207168"/>
                  <a:gd name="connsiteX7" fmla="*/ 793242 w 1052131"/>
                  <a:gd name="connsiteY7" fmla="*/ 56293 h 207168"/>
                  <a:gd name="connsiteX8" fmla="*/ 531495 w 1052131"/>
                  <a:gd name="connsiteY8" fmla="*/ 109442 h 207168"/>
                  <a:gd name="connsiteX9" fmla="*/ 267367 w 1052131"/>
                  <a:gd name="connsiteY9" fmla="*/ 159829 h 207168"/>
                  <a:gd name="connsiteX10" fmla="*/ 0 w 1052131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131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985" y="150686"/>
                    </a:cubicBezTo>
                    <a:cubicBezTo>
                      <a:pt x="345853" y="132302"/>
                      <a:pt x="433197" y="114395"/>
                      <a:pt x="521113" y="97441"/>
                    </a:cubicBezTo>
                    <a:cubicBezTo>
                      <a:pt x="609028" y="80486"/>
                      <a:pt x="696658" y="63151"/>
                      <a:pt x="785241" y="47054"/>
                    </a:cubicBezTo>
                    <a:lnTo>
                      <a:pt x="918115" y="22860"/>
                    </a:lnTo>
                    <a:cubicBezTo>
                      <a:pt x="962787" y="15240"/>
                      <a:pt x="1007174" y="7239"/>
                      <a:pt x="1052132" y="0"/>
                    </a:cubicBezTo>
                    <a:cubicBezTo>
                      <a:pt x="1009460" y="10001"/>
                      <a:pt x="966407" y="19050"/>
                      <a:pt x="923258" y="28575"/>
                    </a:cubicBezTo>
                    <a:lnTo>
                      <a:pt x="793242" y="56293"/>
                    </a:lnTo>
                    <a:cubicBezTo>
                      <a:pt x="706565" y="74676"/>
                      <a:pt x="619030" y="92107"/>
                      <a:pt x="531495" y="109442"/>
                    </a:cubicBezTo>
                    <a:cubicBezTo>
                      <a:pt x="443960" y="126778"/>
                      <a:pt x="355949" y="143732"/>
                      <a:pt x="267367" y="159829"/>
                    </a:cubicBezTo>
                    <a:cubicBezTo>
                      <a:pt x="178784" y="175927"/>
                      <a:pt x="89821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581B7534-FA7D-1717-FBE5-9E499821AE07}"/>
                  </a:ext>
                </a:extLst>
              </p:cNvPr>
              <p:cNvSpPr/>
              <p:nvPr/>
            </p:nvSpPr>
            <p:spPr>
              <a:xfrm>
                <a:off x="4961191" y="4446174"/>
                <a:ext cx="621601" cy="122491"/>
              </a:xfrm>
              <a:custGeom>
                <a:avLst/>
                <a:gdLst>
                  <a:gd name="connsiteX0" fmla="*/ 0 w 621601"/>
                  <a:gd name="connsiteY0" fmla="*/ 122491 h 122491"/>
                  <a:gd name="connsiteX1" fmla="*/ 305657 w 621601"/>
                  <a:gd name="connsiteY1" fmla="*/ 55054 h 122491"/>
                  <a:gd name="connsiteX2" fmla="*/ 621601 w 621601"/>
                  <a:gd name="connsiteY2" fmla="*/ 0 h 122491"/>
                  <a:gd name="connsiteX3" fmla="*/ 315944 w 621601"/>
                  <a:gd name="connsiteY3" fmla="*/ 67437 h 122491"/>
                  <a:gd name="connsiteX4" fmla="*/ 0 w 621601"/>
                  <a:gd name="connsiteY4" fmla="*/ 122491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601" h="122491">
                    <a:moveTo>
                      <a:pt x="0" y="122491"/>
                    </a:moveTo>
                    <a:cubicBezTo>
                      <a:pt x="99536" y="97155"/>
                      <a:pt x="202216" y="75629"/>
                      <a:pt x="305657" y="55054"/>
                    </a:cubicBezTo>
                    <a:cubicBezTo>
                      <a:pt x="409099" y="34480"/>
                      <a:pt x="513874" y="15526"/>
                      <a:pt x="621601" y="0"/>
                    </a:cubicBezTo>
                    <a:cubicBezTo>
                      <a:pt x="522065" y="25337"/>
                      <a:pt x="419481" y="46768"/>
                      <a:pt x="315944" y="67437"/>
                    </a:cubicBezTo>
                    <a:cubicBezTo>
                      <a:pt x="212408" y="88106"/>
                      <a:pt x="107728" y="106775"/>
                      <a:pt x="0" y="12249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5B4AF9E8-5B44-4EBD-BEF8-FC66B78A4203}"/>
                  </a:ext>
                </a:extLst>
              </p:cNvPr>
              <p:cNvSpPr/>
              <p:nvPr/>
            </p:nvSpPr>
            <p:spPr>
              <a:xfrm>
                <a:off x="6105334" y="5582221"/>
                <a:ext cx="3277361" cy="797242"/>
              </a:xfrm>
              <a:custGeom>
                <a:avLst/>
                <a:gdLst>
                  <a:gd name="connsiteX0" fmla="*/ 0 w 3277361"/>
                  <a:gd name="connsiteY0" fmla="*/ 315659 h 797242"/>
                  <a:gd name="connsiteX1" fmla="*/ 1668018 w 3277361"/>
                  <a:gd name="connsiteY1" fmla="*/ 0 h 797242"/>
                  <a:gd name="connsiteX2" fmla="*/ 3277362 w 3277361"/>
                  <a:gd name="connsiteY2" fmla="*/ 470249 h 797242"/>
                  <a:gd name="connsiteX3" fmla="*/ 1617821 w 3277361"/>
                  <a:gd name="connsiteY3" fmla="*/ 797243 h 797242"/>
                  <a:gd name="connsiteX4" fmla="*/ 0 w 3277361"/>
                  <a:gd name="connsiteY4" fmla="*/ 315659 h 79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7361" h="797242">
                    <a:moveTo>
                      <a:pt x="0" y="315659"/>
                    </a:moveTo>
                    <a:lnTo>
                      <a:pt x="1668018" y="0"/>
                    </a:lnTo>
                    <a:lnTo>
                      <a:pt x="3277362" y="470249"/>
                    </a:lnTo>
                    <a:lnTo>
                      <a:pt x="1617821" y="797243"/>
                    </a:lnTo>
                    <a:lnTo>
                      <a:pt x="0" y="3156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86D65614-7C8C-E44A-F65D-FBB0603EAB49}"/>
                  </a:ext>
                </a:extLst>
              </p:cNvPr>
              <p:cNvSpPr/>
              <p:nvPr/>
            </p:nvSpPr>
            <p:spPr>
              <a:xfrm>
                <a:off x="6105334" y="5580983"/>
                <a:ext cx="3287267" cy="799719"/>
              </a:xfrm>
              <a:custGeom>
                <a:avLst/>
                <a:gdLst>
                  <a:gd name="connsiteX0" fmla="*/ 190 w 3287267"/>
                  <a:gd name="connsiteY0" fmla="*/ 316897 h 799719"/>
                  <a:gd name="connsiteX1" fmla="*/ 1668018 w 3287267"/>
                  <a:gd name="connsiteY1" fmla="*/ 0 h 799719"/>
                  <a:gd name="connsiteX2" fmla="*/ 3277743 w 3287267"/>
                  <a:gd name="connsiteY2" fmla="*/ 469202 h 799719"/>
                  <a:gd name="connsiteX3" fmla="*/ 3287268 w 3287267"/>
                  <a:gd name="connsiteY3" fmla="*/ 471964 h 799719"/>
                  <a:gd name="connsiteX4" fmla="*/ 3277743 w 3287267"/>
                  <a:gd name="connsiteY4" fmla="*/ 473869 h 799719"/>
                  <a:gd name="connsiteX5" fmla="*/ 1617821 w 3287267"/>
                  <a:gd name="connsiteY5" fmla="*/ 799719 h 799719"/>
                  <a:gd name="connsiteX6" fmla="*/ 190 w 3287267"/>
                  <a:gd name="connsiteY6" fmla="*/ 316897 h 799719"/>
                  <a:gd name="connsiteX7" fmla="*/ 190 w 3287267"/>
                  <a:gd name="connsiteY7" fmla="*/ 316897 h 799719"/>
                  <a:gd name="connsiteX8" fmla="*/ 1618393 w 3287267"/>
                  <a:gd name="connsiteY8" fmla="*/ 797338 h 799719"/>
                  <a:gd name="connsiteX9" fmla="*/ 3277077 w 3287267"/>
                  <a:gd name="connsiteY9" fmla="*/ 469202 h 799719"/>
                  <a:gd name="connsiteX10" fmla="*/ 3277077 w 3287267"/>
                  <a:gd name="connsiteY10" fmla="*/ 473774 h 799719"/>
                  <a:gd name="connsiteX11" fmla="*/ 1667637 w 3287267"/>
                  <a:gd name="connsiteY11" fmla="*/ 2381 h 799719"/>
                  <a:gd name="connsiteX12" fmla="*/ 0 w 3287267"/>
                  <a:gd name="connsiteY12" fmla="*/ 316706 h 79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87267" h="799719">
                    <a:moveTo>
                      <a:pt x="190" y="316897"/>
                    </a:moveTo>
                    <a:lnTo>
                      <a:pt x="1668018" y="0"/>
                    </a:lnTo>
                    <a:cubicBezTo>
                      <a:pt x="1668018" y="0"/>
                      <a:pt x="3277743" y="469297"/>
                      <a:pt x="3277743" y="469202"/>
                    </a:cubicBezTo>
                    <a:lnTo>
                      <a:pt x="3287268" y="471964"/>
                    </a:lnTo>
                    <a:lnTo>
                      <a:pt x="3277743" y="473869"/>
                    </a:lnTo>
                    <a:lnTo>
                      <a:pt x="1617821" y="799719"/>
                    </a:lnTo>
                    <a:cubicBezTo>
                      <a:pt x="1617345" y="799814"/>
                      <a:pt x="190" y="316897"/>
                      <a:pt x="190" y="316897"/>
                    </a:cubicBezTo>
                    <a:close/>
                    <a:moveTo>
                      <a:pt x="190" y="316897"/>
                    </a:moveTo>
                    <a:lnTo>
                      <a:pt x="1618393" y="797338"/>
                    </a:lnTo>
                    <a:cubicBezTo>
                      <a:pt x="1615440" y="797338"/>
                      <a:pt x="3277838" y="469011"/>
                      <a:pt x="3277077" y="469202"/>
                    </a:cubicBezTo>
                    <a:lnTo>
                      <a:pt x="3277077" y="473774"/>
                    </a:lnTo>
                    <a:lnTo>
                      <a:pt x="1667637" y="2381"/>
                    </a:lnTo>
                    <a:cubicBezTo>
                      <a:pt x="1670114" y="1619"/>
                      <a:pt x="-381" y="317373"/>
                      <a:pt x="0" y="31670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679AFED0-37B6-C239-9D61-9085A8333647}"/>
                  </a:ext>
                </a:extLst>
              </p:cNvPr>
              <p:cNvSpPr/>
              <p:nvPr/>
            </p:nvSpPr>
            <p:spPr>
              <a:xfrm>
                <a:off x="7699724" y="6020371"/>
                <a:ext cx="1336452" cy="263271"/>
              </a:xfrm>
              <a:custGeom>
                <a:avLst/>
                <a:gdLst>
                  <a:gd name="connsiteX0" fmla="*/ 0 w 1336452"/>
                  <a:gd name="connsiteY0" fmla="*/ 263271 h 263271"/>
                  <a:gd name="connsiteX1" fmla="*/ 329089 w 1336452"/>
                  <a:gd name="connsiteY1" fmla="*/ 191453 h 263271"/>
                  <a:gd name="connsiteX2" fmla="*/ 661606 w 1336452"/>
                  <a:gd name="connsiteY2" fmla="*/ 123825 h 263271"/>
                  <a:gd name="connsiteX3" fmla="*/ 997268 w 1336452"/>
                  <a:gd name="connsiteY3" fmla="*/ 59722 h 263271"/>
                  <a:gd name="connsiteX4" fmla="*/ 1166146 w 1336452"/>
                  <a:gd name="connsiteY4" fmla="*/ 29051 h 263271"/>
                  <a:gd name="connsiteX5" fmla="*/ 1336453 w 1336452"/>
                  <a:gd name="connsiteY5" fmla="*/ 0 h 263271"/>
                  <a:gd name="connsiteX6" fmla="*/ 1172623 w 1336452"/>
                  <a:gd name="connsiteY6" fmla="*/ 36767 h 263271"/>
                  <a:gd name="connsiteX7" fmla="*/ 1007364 w 1336452"/>
                  <a:gd name="connsiteY7" fmla="*/ 71819 h 263271"/>
                  <a:gd name="connsiteX8" fmla="*/ 674846 w 1336452"/>
                  <a:gd name="connsiteY8" fmla="*/ 139446 h 263271"/>
                  <a:gd name="connsiteX9" fmla="*/ 339185 w 1336452"/>
                  <a:gd name="connsiteY9" fmla="*/ 203454 h 263271"/>
                  <a:gd name="connsiteX10" fmla="*/ 0 w 1336452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452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453" y="0"/>
                    </a:cubicBezTo>
                    <a:cubicBezTo>
                      <a:pt x="1282256" y="12763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AF7242B6-3115-B660-A0A7-7A5EEE63A775}"/>
                  </a:ext>
                </a:extLst>
              </p:cNvPr>
              <p:cNvSpPr/>
              <p:nvPr/>
            </p:nvSpPr>
            <p:spPr>
              <a:xfrm>
                <a:off x="8127301" y="5969508"/>
                <a:ext cx="744473" cy="146684"/>
              </a:xfrm>
              <a:custGeom>
                <a:avLst/>
                <a:gdLst>
                  <a:gd name="connsiteX0" fmla="*/ 0 w 744473"/>
                  <a:gd name="connsiteY0" fmla="*/ 146685 h 146684"/>
                  <a:gd name="connsiteX1" fmla="*/ 365570 w 744473"/>
                  <a:gd name="connsiteY1" fmla="*/ 65532 h 146684"/>
                  <a:gd name="connsiteX2" fmla="*/ 744474 w 744473"/>
                  <a:gd name="connsiteY2" fmla="*/ 0 h 146684"/>
                  <a:gd name="connsiteX3" fmla="*/ 378809 w 744473"/>
                  <a:gd name="connsiteY3" fmla="*/ 81248 h 146684"/>
                  <a:gd name="connsiteX4" fmla="*/ 0 w 744473"/>
                  <a:gd name="connsiteY4" fmla="*/ 146685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473" h="146684">
                    <a:moveTo>
                      <a:pt x="0" y="146685"/>
                    </a:moveTo>
                    <a:cubicBezTo>
                      <a:pt x="118872" y="116110"/>
                      <a:pt x="241745" y="90202"/>
                      <a:pt x="365570" y="65532"/>
                    </a:cubicBezTo>
                    <a:cubicBezTo>
                      <a:pt x="489395" y="40862"/>
                      <a:pt x="615125" y="17907"/>
                      <a:pt x="744474" y="0"/>
                    </a:cubicBezTo>
                    <a:cubicBezTo>
                      <a:pt x="625602" y="30671"/>
                      <a:pt x="502634" y="56579"/>
                      <a:pt x="378809" y="81248"/>
                    </a:cubicBezTo>
                    <a:cubicBezTo>
                      <a:pt x="254984" y="105918"/>
                      <a:pt x="129254" y="128397"/>
                      <a:pt x="0" y="146685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37942FFD-DCE5-1116-F5D2-59A65517F2CF}"/>
                  </a:ext>
                </a:extLst>
              </p:cNvPr>
              <p:cNvSpPr/>
              <p:nvPr/>
            </p:nvSpPr>
            <p:spPr>
              <a:xfrm>
                <a:off x="7535322" y="5918739"/>
                <a:ext cx="1172051" cy="230885"/>
              </a:xfrm>
              <a:custGeom>
                <a:avLst/>
                <a:gdLst>
                  <a:gd name="connsiteX0" fmla="*/ 0 w 1172051"/>
                  <a:gd name="connsiteY0" fmla="*/ 230886 h 230885"/>
                  <a:gd name="connsiteX1" fmla="*/ 287941 w 1172051"/>
                  <a:gd name="connsiteY1" fmla="*/ 167164 h 230885"/>
                  <a:gd name="connsiteX2" fmla="*/ 579406 w 1172051"/>
                  <a:gd name="connsiteY2" fmla="*/ 107632 h 230885"/>
                  <a:gd name="connsiteX3" fmla="*/ 873919 w 1172051"/>
                  <a:gd name="connsiteY3" fmla="*/ 51625 h 230885"/>
                  <a:gd name="connsiteX4" fmla="*/ 1022318 w 1172051"/>
                  <a:gd name="connsiteY4" fmla="*/ 24955 h 230885"/>
                  <a:gd name="connsiteX5" fmla="*/ 1172051 w 1172051"/>
                  <a:gd name="connsiteY5" fmla="*/ 0 h 230885"/>
                  <a:gd name="connsiteX6" fmla="*/ 1029176 w 1172051"/>
                  <a:gd name="connsiteY6" fmla="*/ 32671 h 230885"/>
                  <a:gd name="connsiteX7" fmla="*/ 884587 w 1172051"/>
                  <a:gd name="connsiteY7" fmla="*/ 63722 h 230885"/>
                  <a:gd name="connsiteX8" fmla="*/ 593122 w 1172051"/>
                  <a:gd name="connsiteY8" fmla="*/ 123253 h 230885"/>
                  <a:gd name="connsiteX9" fmla="*/ 298514 w 1172051"/>
                  <a:gd name="connsiteY9" fmla="*/ 179165 h 230885"/>
                  <a:gd name="connsiteX10" fmla="*/ 0 w 1172051"/>
                  <a:gd name="connsiteY10" fmla="*/ 230886 h 23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2051" h="230885">
                    <a:moveTo>
                      <a:pt x="0" y="230886"/>
                    </a:moveTo>
                    <a:cubicBezTo>
                      <a:pt x="95250" y="208407"/>
                      <a:pt x="191358" y="187642"/>
                      <a:pt x="287941" y="167164"/>
                    </a:cubicBezTo>
                    <a:cubicBezTo>
                      <a:pt x="384525" y="146685"/>
                      <a:pt x="481965" y="127063"/>
                      <a:pt x="579406" y="107632"/>
                    </a:cubicBezTo>
                    <a:cubicBezTo>
                      <a:pt x="676847" y="88201"/>
                      <a:pt x="775050" y="69532"/>
                      <a:pt x="873919" y="51625"/>
                    </a:cubicBezTo>
                    <a:lnTo>
                      <a:pt x="1022318" y="24955"/>
                    </a:lnTo>
                    <a:cubicBezTo>
                      <a:pt x="1072229" y="16669"/>
                      <a:pt x="1121664" y="7810"/>
                      <a:pt x="1172051" y="0"/>
                    </a:cubicBezTo>
                    <a:cubicBezTo>
                      <a:pt x="1124426" y="11430"/>
                      <a:pt x="1076801" y="21812"/>
                      <a:pt x="1029176" y="32671"/>
                    </a:cubicBezTo>
                    <a:lnTo>
                      <a:pt x="884587" y="63722"/>
                    </a:lnTo>
                    <a:cubicBezTo>
                      <a:pt x="788099" y="84391"/>
                      <a:pt x="690563" y="103822"/>
                      <a:pt x="593122" y="123253"/>
                    </a:cubicBezTo>
                    <a:cubicBezTo>
                      <a:pt x="495681" y="142684"/>
                      <a:pt x="397383" y="161353"/>
                      <a:pt x="298514" y="179165"/>
                    </a:cubicBezTo>
                    <a:cubicBezTo>
                      <a:pt x="199644" y="196977"/>
                      <a:pt x="100394" y="215360"/>
                      <a:pt x="0" y="23088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BD6F3579-BAAC-6098-EF18-4BEDAE92F645}"/>
                  </a:ext>
                </a:extLst>
              </p:cNvPr>
              <p:cNvSpPr/>
              <p:nvPr/>
            </p:nvSpPr>
            <p:spPr>
              <a:xfrm>
                <a:off x="7458075" y="5867876"/>
                <a:ext cx="1085659" cy="213836"/>
              </a:xfrm>
              <a:custGeom>
                <a:avLst/>
                <a:gdLst>
                  <a:gd name="connsiteX0" fmla="*/ 0 w 1085659"/>
                  <a:gd name="connsiteY0" fmla="*/ 213836 h 213836"/>
                  <a:gd name="connsiteX1" fmla="*/ 266700 w 1085659"/>
                  <a:gd name="connsiteY1" fmla="*/ 154400 h 213836"/>
                  <a:gd name="connsiteX2" fmla="*/ 536448 w 1085659"/>
                  <a:gd name="connsiteY2" fmla="*/ 99060 h 213836"/>
                  <a:gd name="connsiteX3" fmla="*/ 809244 w 1085659"/>
                  <a:gd name="connsiteY3" fmla="*/ 47435 h 213836"/>
                  <a:gd name="connsiteX4" fmla="*/ 946785 w 1085659"/>
                  <a:gd name="connsiteY4" fmla="*/ 22860 h 213836"/>
                  <a:gd name="connsiteX5" fmla="*/ 1085659 w 1085659"/>
                  <a:gd name="connsiteY5" fmla="*/ 0 h 213836"/>
                  <a:gd name="connsiteX6" fmla="*/ 953167 w 1085659"/>
                  <a:gd name="connsiteY6" fmla="*/ 30575 h 213836"/>
                  <a:gd name="connsiteX7" fmla="*/ 819340 w 1085659"/>
                  <a:gd name="connsiteY7" fmla="*/ 59150 h 213836"/>
                  <a:gd name="connsiteX8" fmla="*/ 549593 w 1085659"/>
                  <a:gd name="connsiteY8" fmla="*/ 114395 h 213836"/>
                  <a:gd name="connsiteX9" fmla="*/ 276796 w 1085659"/>
                  <a:gd name="connsiteY9" fmla="*/ 166021 h 213836"/>
                  <a:gd name="connsiteX10" fmla="*/ 0 w 1085659"/>
                  <a:gd name="connsiteY10" fmla="*/ 213836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659" h="213836">
                    <a:moveTo>
                      <a:pt x="0" y="213836"/>
                    </a:moveTo>
                    <a:cubicBezTo>
                      <a:pt x="87725" y="192786"/>
                      <a:pt x="176879" y="173450"/>
                      <a:pt x="266700" y="154400"/>
                    </a:cubicBezTo>
                    <a:cubicBezTo>
                      <a:pt x="356521" y="135350"/>
                      <a:pt x="446151" y="117062"/>
                      <a:pt x="536448" y="99060"/>
                    </a:cubicBezTo>
                    <a:cubicBezTo>
                      <a:pt x="626745" y="81058"/>
                      <a:pt x="717423" y="63818"/>
                      <a:pt x="809244" y="47435"/>
                    </a:cubicBezTo>
                    <a:lnTo>
                      <a:pt x="946785" y="22860"/>
                    </a:lnTo>
                    <a:cubicBezTo>
                      <a:pt x="993077" y="15335"/>
                      <a:pt x="1038892" y="7144"/>
                      <a:pt x="1085659" y="0"/>
                    </a:cubicBezTo>
                    <a:cubicBezTo>
                      <a:pt x="1041940" y="10763"/>
                      <a:pt x="997363" y="20384"/>
                      <a:pt x="953167" y="30575"/>
                    </a:cubicBezTo>
                    <a:lnTo>
                      <a:pt x="819340" y="59150"/>
                    </a:lnTo>
                    <a:cubicBezTo>
                      <a:pt x="730187" y="78200"/>
                      <a:pt x="639889" y="96393"/>
                      <a:pt x="549593" y="114395"/>
                    </a:cubicBezTo>
                    <a:cubicBezTo>
                      <a:pt x="459296" y="132398"/>
                      <a:pt x="368618" y="149638"/>
                      <a:pt x="276796" y="166021"/>
                    </a:cubicBezTo>
                    <a:cubicBezTo>
                      <a:pt x="184976" y="182404"/>
                      <a:pt x="92773" y="199549"/>
                      <a:pt x="0" y="21383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E5F05105-B469-D759-4654-DF64E47F89AE}"/>
                  </a:ext>
                </a:extLst>
              </p:cNvPr>
              <p:cNvSpPr/>
              <p:nvPr/>
            </p:nvSpPr>
            <p:spPr>
              <a:xfrm>
                <a:off x="7042118" y="5817679"/>
                <a:ext cx="1336166" cy="262699"/>
              </a:xfrm>
              <a:custGeom>
                <a:avLst/>
                <a:gdLst>
                  <a:gd name="connsiteX0" fmla="*/ 0 w 1336166"/>
                  <a:gd name="connsiteY0" fmla="*/ 262699 h 262699"/>
                  <a:gd name="connsiteX1" fmla="*/ 329089 w 1336166"/>
                  <a:gd name="connsiteY1" fmla="*/ 190881 h 262699"/>
                  <a:gd name="connsiteX2" fmla="*/ 661607 w 1336166"/>
                  <a:gd name="connsiteY2" fmla="*/ 123254 h 262699"/>
                  <a:gd name="connsiteX3" fmla="*/ 996982 w 1336166"/>
                  <a:gd name="connsiteY3" fmla="*/ 59246 h 262699"/>
                  <a:gd name="connsiteX4" fmla="*/ 1165860 w 1336166"/>
                  <a:gd name="connsiteY4" fmla="*/ 28575 h 262699"/>
                  <a:gd name="connsiteX5" fmla="*/ 1336167 w 1336166"/>
                  <a:gd name="connsiteY5" fmla="*/ 0 h 262699"/>
                  <a:gd name="connsiteX6" fmla="*/ 1172337 w 1336166"/>
                  <a:gd name="connsiteY6" fmla="*/ 36767 h 262699"/>
                  <a:gd name="connsiteX7" fmla="*/ 1007078 w 1336166"/>
                  <a:gd name="connsiteY7" fmla="*/ 71819 h 262699"/>
                  <a:gd name="connsiteX8" fmla="*/ 674561 w 1336166"/>
                  <a:gd name="connsiteY8" fmla="*/ 139446 h 262699"/>
                  <a:gd name="connsiteX9" fmla="*/ 338900 w 1336166"/>
                  <a:gd name="connsiteY9" fmla="*/ 203454 h 262699"/>
                  <a:gd name="connsiteX10" fmla="*/ 0 w 1336166"/>
                  <a:gd name="connsiteY10" fmla="*/ 262699 h 26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166" h="262699">
                    <a:moveTo>
                      <a:pt x="0" y="262699"/>
                    </a:moveTo>
                    <a:cubicBezTo>
                      <a:pt x="108680" y="237554"/>
                      <a:pt x="219075" y="214027"/>
                      <a:pt x="329089" y="190881"/>
                    </a:cubicBezTo>
                    <a:cubicBezTo>
                      <a:pt x="439103" y="167735"/>
                      <a:pt x="550450" y="145352"/>
                      <a:pt x="661607" y="123254"/>
                    </a:cubicBezTo>
                    <a:cubicBezTo>
                      <a:pt x="772763" y="101155"/>
                      <a:pt x="884682" y="79724"/>
                      <a:pt x="996982" y="59246"/>
                    </a:cubicBezTo>
                    <a:lnTo>
                      <a:pt x="1165860" y="28575"/>
                    </a:lnTo>
                    <a:cubicBezTo>
                      <a:pt x="1223010" y="19050"/>
                      <a:pt x="1278922" y="8668"/>
                      <a:pt x="1336167" y="0"/>
                    </a:cubicBezTo>
                    <a:cubicBezTo>
                      <a:pt x="1281970" y="12763"/>
                      <a:pt x="1226916" y="24479"/>
                      <a:pt x="1172337" y="36767"/>
                    </a:cubicBezTo>
                    <a:lnTo>
                      <a:pt x="1007078" y="71819"/>
                    </a:lnTo>
                    <a:cubicBezTo>
                      <a:pt x="896969" y="95250"/>
                      <a:pt x="785717" y="117348"/>
                      <a:pt x="674561" y="139446"/>
                    </a:cubicBezTo>
                    <a:cubicBezTo>
                      <a:pt x="563404" y="161544"/>
                      <a:pt x="451485" y="182975"/>
                      <a:pt x="338900" y="203454"/>
                    </a:cubicBezTo>
                    <a:cubicBezTo>
                      <a:pt x="226314" y="223933"/>
                      <a:pt x="114110" y="244030"/>
                      <a:pt x="0" y="26269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21041FC9-D3BC-AE7F-B795-CBDE90DDF695}"/>
                  </a:ext>
                </a:extLst>
              </p:cNvPr>
              <p:cNvSpPr/>
              <p:nvPr/>
            </p:nvSpPr>
            <p:spPr>
              <a:xfrm>
                <a:off x="7028402" y="5765863"/>
                <a:ext cx="1185767" cy="234029"/>
              </a:xfrm>
              <a:custGeom>
                <a:avLst/>
                <a:gdLst>
                  <a:gd name="connsiteX0" fmla="*/ 0 w 1185767"/>
                  <a:gd name="connsiteY0" fmla="*/ 234029 h 234029"/>
                  <a:gd name="connsiteX1" fmla="*/ 291370 w 1185767"/>
                  <a:gd name="connsiteY1" fmla="*/ 169640 h 234029"/>
                  <a:gd name="connsiteX2" fmla="*/ 586645 w 1185767"/>
                  <a:gd name="connsiteY2" fmla="*/ 109347 h 234029"/>
                  <a:gd name="connsiteX3" fmla="*/ 884587 w 1185767"/>
                  <a:gd name="connsiteY3" fmla="*/ 52769 h 234029"/>
                  <a:gd name="connsiteX4" fmla="*/ 1034224 w 1185767"/>
                  <a:gd name="connsiteY4" fmla="*/ 25337 h 234029"/>
                  <a:gd name="connsiteX5" fmla="*/ 1185767 w 1185767"/>
                  <a:gd name="connsiteY5" fmla="*/ 0 h 234029"/>
                  <a:gd name="connsiteX6" fmla="*/ 1040701 w 1185767"/>
                  <a:gd name="connsiteY6" fmla="*/ 33052 h 234029"/>
                  <a:gd name="connsiteX7" fmla="*/ 894397 w 1185767"/>
                  <a:gd name="connsiteY7" fmla="*/ 64484 h 234029"/>
                  <a:gd name="connsiteX8" fmla="*/ 599122 w 1185767"/>
                  <a:gd name="connsiteY8" fmla="*/ 124682 h 234029"/>
                  <a:gd name="connsiteX9" fmla="*/ 301180 w 1185767"/>
                  <a:gd name="connsiteY9" fmla="*/ 181261 h 234029"/>
                  <a:gd name="connsiteX10" fmla="*/ 0 w 1185767"/>
                  <a:gd name="connsiteY10" fmla="*/ 234029 h 234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5767" h="234029">
                    <a:moveTo>
                      <a:pt x="0" y="234029"/>
                    </a:moveTo>
                    <a:cubicBezTo>
                      <a:pt x="96107" y="211360"/>
                      <a:pt x="193643" y="190310"/>
                      <a:pt x="291370" y="169640"/>
                    </a:cubicBezTo>
                    <a:cubicBezTo>
                      <a:pt x="389096" y="148971"/>
                      <a:pt x="487584" y="129064"/>
                      <a:pt x="586645" y="109347"/>
                    </a:cubicBezTo>
                    <a:cubicBezTo>
                      <a:pt x="685705" y="89630"/>
                      <a:pt x="784574" y="70771"/>
                      <a:pt x="884587" y="52769"/>
                    </a:cubicBezTo>
                    <a:lnTo>
                      <a:pt x="1034224" y="25337"/>
                    </a:lnTo>
                    <a:cubicBezTo>
                      <a:pt x="1084802" y="16954"/>
                      <a:pt x="1134808" y="8001"/>
                      <a:pt x="1185767" y="0"/>
                    </a:cubicBezTo>
                    <a:cubicBezTo>
                      <a:pt x="1138142" y="11525"/>
                      <a:pt x="1089089" y="22003"/>
                      <a:pt x="1040701" y="33052"/>
                    </a:cubicBezTo>
                    <a:lnTo>
                      <a:pt x="894397" y="64484"/>
                    </a:lnTo>
                    <a:cubicBezTo>
                      <a:pt x="796766" y="85344"/>
                      <a:pt x="698087" y="105061"/>
                      <a:pt x="599122" y="124682"/>
                    </a:cubicBezTo>
                    <a:cubicBezTo>
                      <a:pt x="500158" y="144304"/>
                      <a:pt x="401193" y="162782"/>
                      <a:pt x="301180" y="181261"/>
                    </a:cubicBezTo>
                    <a:cubicBezTo>
                      <a:pt x="201168" y="199739"/>
                      <a:pt x="101536" y="217837"/>
                      <a:pt x="0" y="23402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43E8C7A1-401D-EC19-B956-0883610F76CD}"/>
                  </a:ext>
                </a:extLst>
              </p:cNvPr>
              <p:cNvSpPr/>
              <p:nvPr/>
            </p:nvSpPr>
            <p:spPr>
              <a:xfrm>
                <a:off x="6713315" y="5715476"/>
                <a:ext cx="1336357" cy="263271"/>
              </a:xfrm>
              <a:custGeom>
                <a:avLst/>
                <a:gdLst>
                  <a:gd name="connsiteX0" fmla="*/ 0 w 1336357"/>
                  <a:gd name="connsiteY0" fmla="*/ 263271 h 263271"/>
                  <a:gd name="connsiteX1" fmla="*/ 329089 w 1336357"/>
                  <a:gd name="connsiteY1" fmla="*/ 191453 h 263271"/>
                  <a:gd name="connsiteX2" fmla="*/ 661606 w 1336357"/>
                  <a:gd name="connsiteY2" fmla="*/ 123825 h 263271"/>
                  <a:gd name="connsiteX3" fmla="*/ 997268 w 1336357"/>
                  <a:gd name="connsiteY3" fmla="*/ 59722 h 263271"/>
                  <a:gd name="connsiteX4" fmla="*/ 1166146 w 1336357"/>
                  <a:gd name="connsiteY4" fmla="*/ 29051 h 263271"/>
                  <a:gd name="connsiteX5" fmla="*/ 1336357 w 1336357"/>
                  <a:gd name="connsiteY5" fmla="*/ 0 h 263271"/>
                  <a:gd name="connsiteX6" fmla="*/ 1172623 w 1336357"/>
                  <a:gd name="connsiteY6" fmla="*/ 36767 h 263271"/>
                  <a:gd name="connsiteX7" fmla="*/ 1007364 w 1336357"/>
                  <a:gd name="connsiteY7" fmla="*/ 71819 h 263271"/>
                  <a:gd name="connsiteX8" fmla="*/ 674846 w 1336357"/>
                  <a:gd name="connsiteY8" fmla="*/ 139446 h 263271"/>
                  <a:gd name="connsiteX9" fmla="*/ 339185 w 1336357"/>
                  <a:gd name="connsiteY9" fmla="*/ 203454 h 263271"/>
                  <a:gd name="connsiteX10" fmla="*/ 0 w 1336357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357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357" y="0"/>
                    </a:cubicBezTo>
                    <a:cubicBezTo>
                      <a:pt x="1282256" y="12764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B5B25AC2-A603-FAEB-6E5B-A03DE8199971}"/>
                  </a:ext>
                </a:extLst>
              </p:cNvPr>
              <p:cNvSpPr/>
              <p:nvPr/>
            </p:nvSpPr>
            <p:spPr>
              <a:xfrm>
                <a:off x="7095458" y="5664517"/>
                <a:ext cx="789908" cy="155733"/>
              </a:xfrm>
              <a:custGeom>
                <a:avLst/>
                <a:gdLst>
                  <a:gd name="connsiteX0" fmla="*/ 0 w 789908"/>
                  <a:gd name="connsiteY0" fmla="*/ 155734 h 155733"/>
                  <a:gd name="connsiteX1" fmla="*/ 388334 w 789908"/>
                  <a:gd name="connsiteY1" fmla="*/ 70009 h 155733"/>
                  <a:gd name="connsiteX2" fmla="*/ 789908 w 789908"/>
                  <a:gd name="connsiteY2" fmla="*/ 0 h 155733"/>
                  <a:gd name="connsiteX3" fmla="*/ 401479 w 789908"/>
                  <a:gd name="connsiteY3" fmla="*/ 85725 h 155733"/>
                  <a:gd name="connsiteX4" fmla="*/ 0 w 789908"/>
                  <a:gd name="connsiteY4" fmla="*/ 155734 h 155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908" h="155733">
                    <a:moveTo>
                      <a:pt x="0" y="155734"/>
                    </a:moveTo>
                    <a:cubicBezTo>
                      <a:pt x="126492" y="123634"/>
                      <a:pt x="257175" y="96298"/>
                      <a:pt x="388334" y="70009"/>
                    </a:cubicBezTo>
                    <a:cubicBezTo>
                      <a:pt x="519494" y="43720"/>
                      <a:pt x="653034" y="19717"/>
                      <a:pt x="789908" y="0"/>
                    </a:cubicBezTo>
                    <a:cubicBezTo>
                      <a:pt x="663416" y="32194"/>
                      <a:pt x="532733" y="59531"/>
                      <a:pt x="401479" y="85725"/>
                    </a:cubicBezTo>
                    <a:cubicBezTo>
                      <a:pt x="270224" y="111919"/>
                      <a:pt x="136874" y="136207"/>
                      <a:pt x="0" y="15573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3">
              <a:extLst>
                <a:ext uri="{FF2B5EF4-FFF2-40B4-BE49-F238E27FC236}">
                  <a16:creationId xmlns:a16="http://schemas.microsoft.com/office/drawing/2014/main" id="{B3E94EFB-D0A5-607D-780E-78CD30B2B297}"/>
                </a:ext>
              </a:extLst>
            </p:cNvPr>
            <p:cNvGrpSpPr/>
            <p:nvPr/>
          </p:nvGrpSpPr>
          <p:grpSpPr>
            <a:xfrm>
              <a:off x="6499225" y="4493118"/>
              <a:ext cx="5438895" cy="1417877"/>
              <a:chOff x="4079557" y="4341495"/>
              <a:chExt cx="6174443" cy="1609629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27589EAE-2A0C-E745-E49E-654B8A487A5D}"/>
                  </a:ext>
                </a:extLst>
              </p:cNvPr>
              <p:cNvSpPr/>
              <p:nvPr/>
            </p:nvSpPr>
            <p:spPr>
              <a:xfrm>
                <a:off x="7093076" y="4482846"/>
                <a:ext cx="3160924" cy="1468278"/>
              </a:xfrm>
              <a:custGeom>
                <a:avLst/>
                <a:gdLst>
                  <a:gd name="connsiteX0" fmla="*/ 3088196 w 3160924"/>
                  <a:gd name="connsiteY0" fmla="*/ 615029 h 1468278"/>
                  <a:gd name="connsiteX1" fmla="*/ 0 w 3160924"/>
                  <a:gd name="connsiteY1" fmla="*/ 1468279 h 1468278"/>
                  <a:gd name="connsiteX2" fmla="*/ 0 w 3160924"/>
                  <a:gd name="connsiteY2" fmla="*/ 853249 h 1468278"/>
                  <a:gd name="connsiteX3" fmla="*/ 3088196 w 3160924"/>
                  <a:gd name="connsiteY3" fmla="*/ 0 h 1468278"/>
                  <a:gd name="connsiteX4" fmla="*/ 3088196 w 3160924"/>
                  <a:gd name="connsiteY4" fmla="*/ 615029 h 146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0924" h="1468278">
                    <a:moveTo>
                      <a:pt x="3088196" y="615029"/>
                    </a:moveTo>
                    <a:lnTo>
                      <a:pt x="0" y="1468279"/>
                    </a:lnTo>
                    <a:lnTo>
                      <a:pt x="0" y="853249"/>
                    </a:lnTo>
                    <a:lnTo>
                      <a:pt x="3088196" y="0"/>
                    </a:lnTo>
                    <a:cubicBezTo>
                      <a:pt x="3251835" y="301752"/>
                      <a:pt x="3088196" y="615029"/>
                      <a:pt x="3088196" y="61502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680DFC2-4B77-2526-C8ED-DDE23DDAB720}"/>
                  </a:ext>
                </a:extLst>
              </p:cNvPr>
              <p:cNvSpPr/>
              <p:nvPr/>
            </p:nvSpPr>
            <p:spPr>
              <a:xfrm>
                <a:off x="4079557" y="5460301"/>
                <a:ext cx="3013519" cy="490823"/>
              </a:xfrm>
              <a:custGeom>
                <a:avLst/>
                <a:gdLst>
                  <a:gd name="connsiteX0" fmla="*/ 0 w 3013519"/>
                  <a:gd name="connsiteY0" fmla="*/ 64198 h 490823"/>
                  <a:gd name="connsiteX1" fmla="*/ 3013520 w 3013519"/>
                  <a:gd name="connsiteY1" fmla="*/ 490823 h 490823"/>
                  <a:gd name="connsiteX2" fmla="*/ 3013520 w 3013519"/>
                  <a:gd name="connsiteY2" fmla="*/ 334899 h 490823"/>
                  <a:gd name="connsiteX3" fmla="*/ 275558 w 3013519"/>
                  <a:gd name="connsiteY3" fmla="*/ 0 h 490823"/>
                  <a:gd name="connsiteX4" fmla="*/ 0 w 3013519"/>
                  <a:gd name="connsiteY4" fmla="*/ 16573 h 490823"/>
                  <a:gd name="connsiteX5" fmla="*/ 0 w 3013519"/>
                  <a:gd name="connsiteY5" fmla="*/ 64198 h 49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3519" h="490823">
                    <a:moveTo>
                      <a:pt x="0" y="64198"/>
                    </a:moveTo>
                    <a:lnTo>
                      <a:pt x="3013520" y="490823"/>
                    </a:lnTo>
                    <a:lnTo>
                      <a:pt x="3013520" y="334899"/>
                    </a:lnTo>
                    <a:lnTo>
                      <a:pt x="275558" y="0"/>
                    </a:lnTo>
                    <a:lnTo>
                      <a:pt x="0" y="16573"/>
                    </a:lnTo>
                    <a:lnTo>
                      <a:pt x="0" y="6419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06FD206F-E5A9-7AC7-E8AF-981AEE288330}"/>
                  </a:ext>
                </a:extLst>
              </p:cNvPr>
              <p:cNvSpPr/>
              <p:nvPr/>
            </p:nvSpPr>
            <p:spPr>
              <a:xfrm>
                <a:off x="4224909" y="4966525"/>
                <a:ext cx="2918301" cy="984599"/>
              </a:xfrm>
              <a:custGeom>
                <a:avLst/>
                <a:gdLst>
                  <a:gd name="connsiteX0" fmla="*/ 2868263 w 2918301"/>
                  <a:gd name="connsiteY0" fmla="*/ 372427 h 984599"/>
                  <a:gd name="connsiteX1" fmla="*/ 2868263 w 2918301"/>
                  <a:gd name="connsiteY1" fmla="*/ 984599 h 984599"/>
                  <a:gd name="connsiteX2" fmla="*/ 0 w 2918301"/>
                  <a:gd name="connsiteY2" fmla="*/ 531590 h 984599"/>
                  <a:gd name="connsiteX3" fmla="*/ 0 w 2918301"/>
                  <a:gd name="connsiteY3" fmla="*/ 0 h 98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1" h="984599">
                    <a:moveTo>
                      <a:pt x="2868263" y="372427"/>
                    </a:moveTo>
                    <a:cubicBezTo>
                      <a:pt x="2980849" y="643414"/>
                      <a:pt x="2868263" y="984599"/>
                      <a:pt x="2868263" y="984599"/>
                    </a:cubicBezTo>
                    <a:lnTo>
                      <a:pt x="0" y="531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D5293B3-DB3E-7F54-7511-FCCDC550E19E}"/>
                  </a:ext>
                </a:extLst>
              </p:cNvPr>
              <p:cNvSpPr/>
              <p:nvPr/>
            </p:nvSpPr>
            <p:spPr>
              <a:xfrm>
                <a:off x="4224909" y="4966334"/>
                <a:ext cx="2848489" cy="924115"/>
              </a:xfrm>
              <a:custGeom>
                <a:avLst/>
                <a:gdLst>
                  <a:gd name="connsiteX0" fmla="*/ 2797302 w 2848489"/>
                  <a:gd name="connsiteY0" fmla="*/ 363474 h 924115"/>
                  <a:gd name="connsiteX1" fmla="*/ 2806351 w 2848489"/>
                  <a:gd name="connsiteY1" fmla="*/ 924116 h 924115"/>
                  <a:gd name="connsiteX2" fmla="*/ 0 w 2848489"/>
                  <a:gd name="connsiteY2" fmla="*/ 529590 h 924115"/>
                  <a:gd name="connsiteX3" fmla="*/ 0 w 2848489"/>
                  <a:gd name="connsiteY3" fmla="*/ 0 h 92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8489" h="924115">
                    <a:moveTo>
                      <a:pt x="2797302" y="363474"/>
                    </a:moveTo>
                    <a:cubicBezTo>
                      <a:pt x="2906935" y="633413"/>
                      <a:pt x="2806351" y="924116"/>
                      <a:pt x="2806351" y="924116"/>
                    </a:cubicBezTo>
                    <a:lnTo>
                      <a:pt x="0" y="529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A85556A5-79E7-2976-6B0F-077CA1086C07}"/>
                  </a:ext>
                </a:extLst>
              </p:cNvPr>
              <p:cNvSpPr/>
              <p:nvPr/>
            </p:nvSpPr>
            <p:spPr>
              <a:xfrm>
                <a:off x="4220146" y="4961477"/>
                <a:ext cx="2853794" cy="929292"/>
              </a:xfrm>
              <a:custGeom>
                <a:avLst/>
                <a:gdLst>
                  <a:gd name="connsiteX0" fmla="*/ 2802065 w 2853794"/>
                  <a:gd name="connsiteY0" fmla="*/ 368332 h 929292"/>
                  <a:gd name="connsiteX1" fmla="*/ 2820257 w 2853794"/>
                  <a:gd name="connsiteY1" fmla="*/ 418719 h 929292"/>
                  <a:gd name="connsiteX2" fmla="*/ 2853785 w 2853794"/>
                  <a:gd name="connsiteY2" fmla="*/ 647319 h 929292"/>
                  <a:gd name="connsiteX3" fmla="*/ 2812542 w 2853794"/>
                  <a:gd name="connsiteY3" fmla="*/ 929259 h 929292"/>
                  <a:gd name="connsiteX4" fmla="*/ 4096 w 2853794"/>
                  <a:gd name="connsiteY4" fmla="*/ 538734 h 929292"/>
                  <a:gd name="connsiteX5" fmla="*/ 0 w 2853794"/>
                  <a:gd name="connsiteY5" fmla="*/ 538163 h 929292"/>
                  <a:gd name="connsiteX6" fmla="*/ 0 w 2853794"/>
                  <a:gd name="connsiteY6" fmla="*/ 534448 h 929292"/>
                  <a:gd name="connsiteX7" fmla="*/ 0 w 2853794"/>
                  <a:gd name="connsiteY7" fmla="*/ 4858 h 929292"/>
                  <a:gd name="connsiteX8" fmla="*/ 0 w 2853794"/>
                  <a:gd name="connsiteY8" fmla="*/ 0 h 929292"/>
                  <a:gd name="connsiteX9" fmla="*/ 4763 w 2853794"/>
                  <a:gd name="connsiteY9" fmla="*/ 667 h 929292"/>
                  <a:gd name="connsiteX10" fmla="*/ 1403985 w 2853794"/>
                  <a:gd name="connsiteY10" fmla="*/ 183832 h 929292"/>
                  <a:gd name="connsiteX11" fmla="*/ 2801493 w 2853794"/>
                  <a:gd name="connsiteY11" fmla="*/ 368141 h 929292"/>
                  <a:gd name="connsiteX12" fmla="*/ 2802065 w 2853794"/>
                  <a:gd name="connsiteY12" fmla="*/ 368332 h 929292"/>
                  <a:gd name="connsiteX13" fmla="*/ 8953 w 2853794"/>
                  <a:gd name="connsiteY13" fmla="*/ 5048 h 929292"/>
                  <a:gd name="connsiteX14" fmla="*/ 9430 w 2853794"/>
                  <a:gd name="connsiteY14" fmla="*/ 534638 h 929292"/>
                  <a:gd name="connsiteX15" fmla="*/ 5334 w 2853794"/>
                  <a:gd name="connsiteY15" fmla="*/ 529876 h 929292"/>
                  <a:gd name="connsiteX16" fmla="*/ 2809494 w 2853794"/>
                  <a:gd name="connsiteY16" fmla="*/ 928497 h 929292"/>
                  <a:gd name="connsiteX17" fmla="*/ 2841307 w 2853794"/>
                  <a:gd name="connsiteY17" fmla="*/ 789718 h 929292"/>
                  <a:gd name="connsiteX18" fmla="*/ 2801969 w 2853794"/>
                  <a:gd name="connsiteY18" fmla="*/ 368332 h 92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3794" h="929292">
                    <a:moveTo>
                      <a:pt x="2802065" y="368332"/>
                    </a:moveTo>
                    <a:cubicBezTo>
                      <a:pt x="2805779" y="378809"/>
                      <a:pt x="2816543" y="408337"/>
                      <a:pt x="2820257" y="418719"/>
                    </a:cubicBezTo>
                    <a:cubicBezTo>
                      <a:pt x="2842541" y="492872"/>
                      <a:pt x="2853837" y="569890"/>
                      <a:pt x="2853785" y="647319"/>
                    </a:cubicBezTo>
                    <a:cubicBezTo>
                      <a:pt x="2854203" y="742832"/>
                      <a:pt x="2840301" y="837868"/>
                      <a:pt x="2812542" y="929259"/>
                    </a:cubicBezTo>
                    <a:cubicBezTo>
                      <a:pt x="2813876" y="933450"/>
                      <a:pt x="5048" y="537686"/>
                      <a:pt x="4096" y="538734"/>
                    </a:cubicBezTo>
                    <a:lnTo>
                      <a:pt x="0" y="538163"/>
                    </a:lnTo>
                    <a:lnTo>
                      <a:pt x="0" y="534448"/>
                    </a:lnTo>
                    <a:lnTo>
                      <a:pt x="0" y="4858"/>
                    </a:lnTo>
                    <a:lnTo>
                      <a:pt x="0" y="0"/>
                    </a:lnTo>
                    <a:lnTo>
                      <a:pt x="4763" y="667"/>
                    </a:lnTo>
                    <a:lnTo>
                      <a:pt x="1403985" y="183832"/>
                    </a:lnTo>
                    <a:lnTo>
                      <a:pt x="2801493" y="368141"/>
                    </a:lnTo>
                    <a:close/>
                    <a:moveTo>
                      <a:pt x="2802065" y="368332"/>
                    </a:moveTo>
                    <a:cubicBezTo>
                      <a:pt x="2113979" y="275844"/>
                      <a:pt x="674084" y="105156"/>
                      <a:pt x="8953" y="5048"/>
                    </a:cubicBezTo>
                    <a:lnTo>
                      <a:pt x="9430" y="534638"/>
                    </a:lnTo>
                    <a:lnTo>
                      <a:pt x="5334" y="529876"/>
                    </a:lnTo>
                    <a:cubicBezTo>
                      <a:pt x="5334" y="530923"/>
                      <a:pt x="2817495" y="926020"/>
                      <a:pt x="2809494" y="928497"/>
                    </a:cubicBezTo>
                    <a:cubicBezTo>
                      <a:pt x="2823718" y="883142"/>
                      <a:pt x="2834355" y="836739"/>
                      <a:pt x="2841307" y="789718"/>
                    </a:cubicBezTo>
                    <a:cubicBezTo>
                      <a:pt x="2862548" y="649033"/>
                      <a:pt x="2854357" y="501396"/>
                      <a:pt x="2801969" y="368332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53524A7-01F6-A0CF-2F55-0B4532937673}"/>
                  </a:ext>
                </a:extLst>
              </p:cNvPr>
              <p:cNvSpPr/>
              <p:nvPr/>
            </p:nvSpPr>
            <p:spPr>
              <a:xfrm>
                <a:off x="5582792" y="5195887"/>
                <a:ext cx="1459325" cy="196881"/>
              </a:xfrm>
              <a:custGeom>
                <a:avLst/>
                <a:gdLst>
                  <a:gd name="connsiteX0" fmla="*/ 0 w 1459325"/>
                  <a:gd name="connsiteY0" fmla="*/ 0 h 196881"/>
                  <a:gd name="connsiteX1" fmla="*/ 1459325 w 1459325"/>
                  <a:gd name="connsiteY1" fmla="*/ 196882 h 196881"/>
                  <a:gd name="connsiteX2" fmla="*/ 0 w 1459325"/>
                  <a:gd name="connsiteY2" fmla="*/ 0 h 1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9325" h="196881">
                    <a:moveTo>
                      <a:pt x="0" y="0"/>
                    </a:moveTo>
                    <a:cubicBezTo>
                      <a:pt x="468249" y="57150"/>
                      <a:pt x="992696" y="127635"/>
                      <a:pt x="1459325" y="196882"/>
                    </a:cubicBezTo>
                    <a:cubicBezTo>
                      <a:pt x="991076" y="139732"/>
                      <a:pt x="466630" y="6915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9ED0FCFC-49C6-4ACF-5F90-0992B9839C7C}"/>
                  </a:ext>
                </a:extLst>
              </p:cNvPr>
              <p:cNvSpPr/>
              <p:nvPr/>
            </p:nvSpPr>
            <p:spPr>
              <a:xfrm>
                <a:off x="4224909" y="5160264"/>
                <a:ext cx="1246632" cy="168116"/>
              </a:xfrm>
              <a:custGeom>
                <a:avLst/>
                <a:gdLst>
                  <a:gd name="connsiteX0" fmla="*/ 0 w 1246632"/>
                  <a:gd name="connsiteY0" fmla="*/ 0 h 168116"/>
                  <a:gd name="connsiteX1" fmla="*/ 1246632 w 1246632"/>
                  <a:gd name="connsiteY1" fmla="*/ 168116 h 168116"/>
                  <a:gd name="connsiteX2" fmla="*/ 0 w 1246632"/>
                  <a:gd name="connsiteY2" fmla="*/ 0 h 1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6632" h="168116">
                    <a:moveTo>
                      <a:pt x="0" y="0"/>
                    </a:moveTo>
                    <a:cubicBezTo>
                      <a:pt x="401383" y="47625"/>
                      <a:pt x="846677" y="108013"/>
                      <a:pt x="1246632" y="168116"/>
                    </a:cubicBezTo>
                    <a:cubicBezTo>
                      <a:pt x="844963" y="120491"/>
                      <a:pt x="399860" y="60293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AE9F2C09-C351-83C3-FEE5-527D870E63F7}"/>
                  </a:ext>
                </a:extLst>
              </p:cNvPr>
              <p:cNvSpPr/>
              <p:nvPr/>
            </p:nvSpPr>
            <p:spPr>
              <a:xfrm>
                <a:off x="4291774" y="5212556"/>
                <a:ext cx="2126551" cy="286797"/>
              </a:xfrm>
              <a:custGeom>
                <a:avLst/>
                <a:gdLst>
                  <a:gd name="connsiteX0" fmla="*/ 0 w 2126551"/>
                  <a:gd name="connsiteY0" fmla="*/ 0 h 286797"/>
                  <a:gd name="connsiteX1" fmla="*/ 2126552 w 2126551"/>
                  <a:gd name="connsiteY1" fmla="*/ 286798 h 286797"/>
                  <a:gd name="connsiteX2" fmla="*/ 0 w 2126551"/>
                  <a:gd name="connsiteY2" fmla="*/ 0 h 28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51" h="286797">
                    <a:moveTo>
                      <a:pt x="0" y="0"/>
                    </a:moveTo>
                    <a:cubicBezTo>
                      <a:pt x="682085" y="85725"/>
                      <a:pt x="1446276" y="188786"/>
                      <a:pt x="2126552" y="286798"/>
                    </a:cubicBezTo>
                    <a:cubicBezTo>
                      <a:pt x="1444562" y="201073"/>
                      <a:pt x="680371" y="9801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8C8C8D35-1258-71A6-4361-AE7C6244FC82}"/>
                  </a:ext>
                </a:extLst>
              </p:cNvPr>
              <p:cNvSpPr/>
              <p:nvPr/>
            </p:nvSpPr>
            <p:spPr>
              <a:xfrm>
                <a:off x="4660487" y="5392483"/>
                <a:ext cx="2206085" cy="292512"/>
              </a:xfrm>
              <a:custGeom>
                <a:avLst/>
                <a:gdLst>
                  <a:gd name="connsiteX0" fmla="*/ 0 w 2206085"/>
                  <a:gd name="connsiteY0" fmla="*/ 0 h 292512"/>
                  <a:gd name="connsiteX1" fmla="*/ 2206085 w 2206085"/>
                  <a:gd name="connsiteY1" fmla="*/ 292513 h 292512"/>
                  <a:gd name="connsiteX2" fmla="*/ 0 w 2206085"/>
                  <a:gd name="connsiteY2" fmla="*/ 0 h 29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6085" h="292512">
                    <a:moveTo>
                      <a:pt x="0" y="0"/>
                    </a:moveTo>
                    <a:cubicBezTo>
                      <a:pt x="707517" y="87534"/>
                      <a:pt x="1500283" y="192691"/>
                      <a:pt x="2206085" y="292513"/>
                    </a:cubicBezTo>
                    <a:cubicBezTo>
                      <a:pt x="1498664" y="205073"/>
                      <a:pt x="705898" y="9982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EAE82891-C646-B3A1-170E-EC4DC25E89EC}"/>
                  </a:ext>
                </a:extLst>
              </p:cNvPr>
              <p:cNvSpPr/>
              <p:nvPr/>
            </p:nvSpPr>
            <p:spPr>
              <a:xfrm>
                <a:off x="5136070" y="5504497"/>
                <a:ext cx="1924621" cy="259651"/>
              </a:xfrm>
              <a:custGeom>
                <a:avLst/>
                <a:gdLst>
                  <a:gd name="connsiteX0" fmla="*/ 0 w 1924621"/>
                  <a:gd name="connsiteY0" fmla="*/ 0 h 259651"/>
                  <a:gd name="connsiteX1" fmla="*/ 1924622 w 1924621"/>
                  <a:gd name="connsiteY1" fmla="*/ 259652 h 259651"/>
                  <a:gd name="connsiteX2" fmla="*/ 0 w 1924621"/>
                  <a:gd name="connsiteY2" fmla="*/ 0 h 2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4621" h="259651">
                    <a:moveTo>
                      <a:pt x="0" y="0"/>
                    </a:moveTo>
                    <a:cubicBezTo>
                      <a:pt x="617030" y="77153"/>
                      <a:pt x="1309021" y="170307"/>
                      <a:pt x="1924622" y="259652"/>
                    </a:cubicBezTo>
                    <a:cubicBezTo>
                      <a:pt x="1307306" y="182689"/>
                      <a:pt x="615696" y="89345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6F9AADB4-04A8-7986-7B51-61295F215E74}"/>
                  </a:ext>
                </a:extLst>
              </p:cNvPr>
              <p:cNvSpPr/>
              <p:nvPr/>
            </p:nvSpPr>
            <p:spPr>
              <a:xfrm>
                <a:off x="4581525" y="5503449"/>
                <a:ext cx="2464974" cy="332517"/>
              </a:xfrm>
              <a:custGeom>
                <a:avLst/>
                <a:gdLst>
                  <a:gd name="connsiteX0" fmla="*/ 0 w 2464974"/>
                  <a:gd name="connsiteY0" fmla="*/ 0 h 332517"/>
                  <a:gd name="connsiteX1" fmla="*/ 2464975 w 2464974"/>
                  <a:gd name="connsiteY1" fmla="*/ 332518 h 332517"/>
                  <a:gd name="connsiteX2" fmla="*/ 0 w 2464974"/>
                  <a:gd name="connsiteY2" fmla="*/ 0 h 33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974" h="332517">
                    <a:moveTo>
                      <a:pt x="0" y="0"/>
                    </a:moveTo>
                    <a:cubicBezTo>
                      <a:pt x="790575" y="100774"/>
                      <a:pt x="1676400" y="220218"/>
                      <a:pt x="2464975" y="332518"/>
                    </a:cubicBezTo>
                    <a:cubicBezTo>
                      <a:pt x="1674400" y="231838"/>
                      <a:pt x="788575" y="112300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8CF81EA-F635-1311-D29B-C179884A32F1}"/>
                  </a:ext>
                </a:extLst>
              </p:cNvPr>
              <p:cNvSpPr/>
              <p:nvPr/>
            </p:nvSpPr>
            <p:spPr>
              <a:xfrm>
                <a:off x="4079557" y="4341495"/>
                <a:ext cx="6101715" cy="997457"/>
              </a:xfrm>
              <a:custGeom>
                <a:avLst/>
                <a:gdLst>
                  <a:gd name="connsiteX0" fmla="*/ 3013615 w 6101715"/>
                  <a:gd name="connsiteY0" fmla="*/ 997458 h 997457"/>
                  <a:gd name="connsiteX1" fmla="*/ 6101715 w 6101715"/>
                  <a:gd name="connsiteY1" fmla="*/ 141351 h 997457"/>
                  <a:gd name="connsiteX2" fmla="*/ 2981135 w 6101715"/>
                  <a:gd name="connsiteY2" fmla="*/ 0 h 997457"/>
                  <a:gd name="connsiteX3" fmla="*/ 0 w 6101715"/>
                  <a:gd name="connsiteY3" fmla="*/ 552831 h 997457"/>
                  <a:gd name="connsiteX4" fmla="*/ 0 w 6101715"/>
                  <a:gd name="connsiteY4" fmla="*/ 606171 h 997457"/>
                  <a:gd name="connsiteX5" fmla="*/ 3013615 w 6101715"/>
                  <a:gd name="connsiteY5" fmla="*/ 997458 h 99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715" h="997457">
                    <a:moveTo>
                      <a:pt x="3013615" y="997458"/>
                    </a:moveTo>
                    <a:lnTo>
                      <a:pt x="6101715" y="141351"/>
                    </a:lnTo>
                    <a:lnTo>
                      <a:pt x="2981135" y="0"/>
                    </a:lnTo>
                    <a:lnTo>
                      <a:pt x="0" y="552831"/>
                    </a:lnTo>
                    <a:lnTo>
                      <a:pt x="0" y="606171"/>
                    </a:lnTo>
                    <a:lnTo>
                      <a:pt x="3013615" y="9974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05A2D7ED-BC1E-F586-4B59-257A10C3B78F}"/>
                  </a:ext>
                </a:extLst>
              </p:cNvPr>
              <p:cNvSpPr/>
              <p:nvPr/>
            </p:nvSpPr>
            <p:spPr>
              <a:xfrm>
                <a:off x="7172325" y="4933283"/>
                <a:ext cx="1169669" cy="311562"/>
              </a:xfrm>
              <a:custGeom>
                <a:avLst/>
                <a:gdLst>
                  <a:gd name="connsiteX0" fmla="*/ 0 w 1169669"/>
                  <a:gd name="connsiteY0" fmla="*/ 311563 h 311562"/>
                  <a:gd name="connsiteX1" fmla="*/ 1169670 w 1169669"/>
                  <a:gd name="connsiteY1" fmla="*/ 0 h 311562"/>
                  <a:gd name="connsiteX2" fmla="*/ 0 w 1169669"/>
                  <a:gd name="connsiteY2" fmla="*/ 311563 h 31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9669" h="311562">
                    <a:moveTo>
                      <a:pt x="0" y="311563"/>
                    </a:moveTo>
                    <a:cubicBezTo>
                      <a:pt x="383096" y="195453"/>
                      <a:pt x="776573" y="90583"/>
                      <a:pt x="1169670" y="0"/>
                    </a:cubicBezTo>
                    <a:cubicBezTo>
                      <a:pt x="786670" y="116205"/>
                      <a:pt x="393192" y="220885"/>
                      <a:pt x="0" y="31156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3A27900-FE99-C321-F482-5190B53DBA60}"/>
                  </a:ext>
                </a:extLst>
              </p:cNvPr>
              <p:cNvSpPr/>
              <p:nvPr/>
            </p:nvSpPr>
            <p:spPr>
              <a:xfrm>
                <a:off x="6431470" y="5190363"/>
                <a:ext cx="641889" cy="80771"/>
              </a:xfrm>
              <a:custGeom>
                <a:avLst/>
                <a:gdLst>
                  <a:gd name="connsiteX0" fmla="*/ 0 w 641889"/>
                  <a:gd name="connsiteY0" fmla="*/ 0 h 80771"/>
                  <a:gd name="connsiteX1" fmla="*/ 322802 w 641889"/>
                  <a:gd name="connsiteY1" fmla="*/ 30766 h 80771"/>
                  <a:gd name="connsiteX2" fmla="*/ 641890 w 641889"/>
                  <a:gd name="connsiteY2" fmla="*/ 80772 h 80771"/>
                  <a:gd name="connsiteX3" fmla="*/ 319183 w 641889"/>
                  <a:gd name="connsiteY3" fmla="*/ 50006 h 80771"/>
                  <a:gd name="connsiteX4" fmla="*/ 0 w 641889"/>
                  <a:gd name="connsiteY4" fmla="*/ 0 h 8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89" h="80771">
                    <a:moveTo>
                      <a:pt x="0" y="0"/>
                    </a:moveTo>
                    <a:cubicBezTo>
                      <a:pt x="106680" y="5524"/>
                      <a:pt x="216884" y="17907"/>
                      <a:pt x="322802" y="30766"/>
                    </a:cubicBezTo>
                    <a:cubicBezTo>
                      <a:pt x="428720" y="43624"/>
                      <a:pt x="538067" y="59341"/>
                      <a:pt x="641890" y="80772"/>
                    </a:cubicBezTo>
                    <a:cubicBezTo>
                      <a:pt x="535210" y="75342"/>
                      <a:pt x="425005" y="62865"/>
                      <a:pt x="319183" y="50006"/>
                    </a:cubicBezTo>
                    <a:cubicBezTo>
                      <a:pt x="213360" y="37147"/>
                      <a:pt x="103918" y="20955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FDF55895-441C-AB00-8B38-3D8E086B2ADE}"/>
                  </a:ext>
                </a:extLst>
              </p:cNvPr>
              <p:cNvSpPr/>
              <p:nvPr/>
            </p:nvSpPr>
            <p:spPr>
              <a:xfrm>
                <a:off x="4162425" y="4904708"/>
                <a:ext cx="2176938" cy="273939"/>
              </a:xfrm>
              <a:custGeom>
                <a:avLst/>
                <a:gdLst>
                  <a:gd name="connsiteX0" fmla="*/ 0 w 2176938"/>
                  <a:gd name="connsiteY0" fmla="*/ 0 h 273939"/>
                  <a:gd name="connsiteX1" fmla="*/ 2176939 w 2176938"/>
                  <a:gd name="connsiteY1" fmla="*/ 273939 h 273939"/>
                  <a:gd name="connsiteX2" fmla="*/ 0 w 2176938"/>
                  <a:gd name="connsiteY2" fmla="*/ 0 h 27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938" h="273939">
                    <a:moveTo>
                      <a:pt x="0" y="0"/>
                    </a:moveTo>
                    <a:cubicBezTo>
                      <a:pt x="725329" y="77914"/>
                      <a:pt x="1456468" y="169831"/>
                      <a:pt x="2176939" y="273939"/>
                    </a:cubicBezTo>
                    <a:cubicBezTo>
                      <a:pt x="1451039" y="196215"/>
                      <a:pt x="719995" y="104108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4053ABF-FB44-D363-7658-06AA504BFC0F}"/>
                  </a:ext>
                </a:extLst>
              </p:cNvPr>
              <p:cNvSpPr/>
              <p:nvPr/>
            </p:nvSpPr>
            <p:spPr>
              <a:xfrm>
                <a:off x="9191625" y="4570952"/>
                <a:ext cx="915066" cy="258794"/>
              </a:xfrm>
              <a:custGeom>
                <a:avLst/>
                <a:gdLst>
                  <a:gd name="connsiteX0" fmla="*/ 0 w 915066"/>
                  <a:gd name="connsiteY0" fmla="*/ 258794 h 258794"/>
                  <a:gd name="connsiteX1" fmla="*/ 915067 w 915066"/>
                  <a:gd name="connsiteY1" fmla="*/ 0 h 258794"/>
                  <a:gd name="connsiteX2" fmla="*/ 0 w 915066"/>
                  <a:gd name="connsiteY2" fmla="*/ 258794 h 25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5066" h="258794">
                    <a:moveTo>
                      <a:pt x="0" y="258794"/>
                    </a:moveTo>
                    <a:cubicBezTo>
                      <a:pt x="301371" y="164116"/>
                      <a:pt x="606393" y="77851"/>
                      <a:pt x="915067" y="0"/>
                    </a:cubicBezTo>
                    <a:cubicBezTo>
                      <a:pt x="613823" y="94679"/>
                      <a:pt x="308800" y="180943"/>
                      <a:pt x="0" y="25879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图形 3">
              <a:extLst>
                <a:ext uri="{FF2B5EF4-FFF2-40B4-BE49-F238E27FC236}">
                  <a16:creationId xmlns:a16="http://schemas.microsoft.com/office/drawing/2014/main" id="{91ED2A04-11AD-ACC0-B2DB-600B63EBD991}"/>
                </a:ext>
              </a:extLst>
            </p:cNvPr>
            <p:cNvGrpSpPr/>
            <p:nvPr/>
          </p:nvGrpSpPr>
          <p:grpSpPr>
            <a:xfrm>
              <a:off x="7244032" y="3549922"/>
              <a:ext cx="3819544" cy="1586379"/>
              <a:chOff x="4925091" y="3270742"/>
              <a:chExt cx="4336093" cy="1800918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99532C5-C632-A2AB-7451-4C95A2BE8D90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CC65511-8178-2B10-76D7-65EA0A371E32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73D7C8D-E275-B125-1105-38E30EC1D0DB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B955DB6-2A2E-B5C3-C5BB-BE6495F67A87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4376AC4-6024-9F06-369E-C138B974EA37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254F268-6F0F-02F2-B240-9D1D7C22F7A7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650B8A5-4F84-1137-AC77-C9B664D56AC3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9BCCB76-A1B8-2C98-8C80-D91679D989FC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" name="图形 3">
                <a:extLst>
                  <a:ext uri="{FF2B5EF4-FFF2-40B4-BE49-F238E27FC236}">
                    <a16:creationId xmlns:a16="http://schemas.microsoft.com/office/drawing/2014/main" id="{68699D76-DD7C-AE8D-71DE-9F8C6F361BBE}"/>
                  </a:ext>
                </a:extLst>
              </p:cNvPr>
              <p:cNvGrpSpPr/>
              <p:nvPr/>
            </p:nvGrpSpPr>
            <p:grpSpPr>
              <a:xfrm>
                <a:off x="4937188" y="3294887"/>
                <a:ext cx="3602545" cy="875347"/>
                <a:chOff x="4937188" y="3294887"/>
                <a:chExt cx="3602545" cy="875347"/>
              </a:xfrm>
              <a:solidFill>
                <a:srgbClr val="000000"/>
              </a:solidFill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03148B4B-1883-0619-B342-C9FBC6D532BF}"/>
                    </a:ext>
                  </a:extLst>
                </p:cNvPr>
                <p:cNvSpPr/>
                <p:nvPr/>
              </p:nvSpPr>
              <p:spPr>
                <a:xfrm>
                  <a:off x="4937188" y="3294887"/>
                  <a:ext cx="701611" cy="339185"/>
                </a:xfrm>
                <a:custGeom>
                  <a:avLst/>
                  <a:gdLst>
                    <a:gd name="connsiteX0" fmla="*/ 701612 w 701611"/>
                    <a:gd name="connsiteY0" fmla="*/ 123444 h 339185"/>
                    <a:gd name="connsiteX1" fmla="*/ 450723 w 701611"/>
                    <a:gd name="connsiteY1" fmla="*/ 339185 h 339185"/>
                    <a:gd name="connsiteX2" fmla="*/ 0 w 701611"/>
                    <a:gd name="connsiteY2" fmla="*/ 267748 h 339185"/>
                    <a:gd name="connsiteX3" fmla="*/ 59627 w 701611"/>
                    <a:gd name="connsiteY3" fmla="*/ 0 h 339185"/>
                    <a:gd name="connsiteX4" fmla="*/ 701612 w 701611"/>
                    <a:gd name="connsiteY4" fmla="*/ 123444 h 33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1611" h="339185">
                      <a:moveTo>
                        <a:pt x="701612" y="123444"/>
                      </a:moveTo>
                      <a:lnTo>
                        <a:pt x="450723" y="339185"/>
                      </a:lnTo>
                      <a:cubicBezTo>
                        <a:pt x="242030" y="305848"/>
                        <a:pt x="81915" y="280607"/>
                        <a:pt x="0" y="267748"/>
                      </a:cubicBezTo>
                      <a:lnTo>
                        <a:pt x="59627" y="0"/>
                      </a:lnTo>
                      <a:cubicBezTo>
                        <a:pt x="78200" y="2858"/>
                        <a:pt x="334137" y="51911"/>
                        <a:pt x="701612" y="123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C9FFEC79-9500-A88F-B8F8-AE7D6545CB68}"/>
                    </a:ext>
                  </a:extLst>
                </p:cNvPr>
                <p:cNvSpPr/>
                <p:nvPr/>
              </p:nvSpPr>
              <p:spPr>
                <a:xfrm>
                  <a:off x="5979795" y="3485007"/>
                  <a:ext cx="300608" cy="293465"/>
                </a:xfrm>
                <a:custGeom>
                  <a:avLst/>
                  <a:gdLst>
                    <a:gd name="connsiteX0" fmla="*/ 300609 w 300608"/>
                    <a:gd name="connsiteY0" fmla="*/ 293465 h 293465"/>
                    <a:gd name="connsiteX1" fmla="*/ 144780 w 300608"/>
                    <a:gd name="connsiteY1" fmla="*/ 267843 h 293465"/>
                    <a:gd name="connsiteX2" fmla="*/ 144780 w 300608"/>
                    <a:gd name="connsiteY2" fmla="*/ 267843 h 293465"/>
                    <a:gd name="connsiteX3" fmla="*/ 0 w 300608"/>
                    <a:gd name="connsiteY3" fmla="*/ 0 h 293465"/>
                    <a:gd name="connsiteX4" fmla="*/ 229457 w 300608"/>
                    <a:gd name="connsiteY4" fmla="*/ 45339 h 29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08" h="293465">
                      <a:moveTo>
                        <a:pt x="300609" y="293465"/>
                      </a:moveTo>
                      <a:lnTo>
                        <a:pt x="144780" y="267843"/>
                      </a:lnTo>
                      <a:lnTo>
                        <a:pt x="144780" y="267843"/>
                      </a:lnTo>
                      <a:lnTo>
                        <a:pt x="0" y="0"/>
                      </a:lnTo>
                      <a:lnTo>
                        <a:pt x="229457" y="45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51801612-6209-C427-135E-791216B7C103}"/>
                    </a:ext>
                  </a:extLst>
                </p:cNvPr>
                <p:cNvSpPr/>
                <p:nvPr/>
              </p:nvSpPr>
              <p:spPr>
                <a:xfrm>
                  <a:off x="6825329" y="3678745"/>
                  <a:ext cx="332708" cy="215931"/>
                </a:xfrm>
                <a:custGeom>
                  <a:avLst/>
                  <a:gdLst>
                    <a:gd name="connsiteX0" fmla="*/ 332708 w 332708"/>
                    <a:gd name="connsiteY0" fmla="*/ 42291 h 215931"/>
                    <a:gd name="connsiteX1" fmla="*/ 156496 w 332708"/>
                    <a:gd name="connsiteY1" fmla="*/ 215932 h 215931"/>
                    <a:gd name="connsiteX2" fmla="*/ 156496 w 332708"/>
                    <a:gd name="connsiteY2" fmla="*/ 215932 h 215931"/>
                    <a:gd name="connsiteX3" fmla="*/ 0 w 332708"/>
                    <a:gd name="connsiteY3" fmla="*/ 189643 h 215931"/>
                    <a:gd name="connsiteX4" fmla="*/ 125158 w 332708"/>
                    <a:gd name="connsiteY4" fmla="*/ 0 h 215931"/>
                    <a:gd name="connsiteX5" fmla="*/ 332708 w 332708"/>
                    <a:gd name="connsiteY5" fmla="*/ 42291 h 2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708" h="215931">
                      <a:moveTo>
                        <a:pt x="332708" y="42291"/>
                      </a:moveTo>
                      <a:lnTo>
                        <a:pt x="156496" y="215932"/>
                      </a:lnTo>
                      <a:lnTo>
                        <a:pt x="156496" y="215932"/>
                      </a:lnTo>
                      <a:lnTo>
                        <a:pt x="0" y="189643"/>
                      </a:lnTo>
                      <a:lnTo>
                        <a:pt x="125158" y="0"/>
                      </a:lnTo>
                      <a:cubicBezTo>
                        <a:pt x="194691" y="14033"/>
                        <a:pt x="263874" y="28131"/>
                        <a:pt x="332708" y="42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339C3C8-5451-F0C7-7A99-28F9307F59B8}"/>
                    </a:ext>
                  </a:extLst>
                </p:cNvPr>
                <p:cNvSpPr/>
                <p:nvPr/>
              </p:nvSpPr>
              <p:spPr>
                <a:xfrm>
                  <a:off x="8305800" y="3966971"/>
                  <a:ext cx="233933" cy="203263"/>
                </a:xfrm>
                <a:custGeom>
                  <a:avLst/>
                  <a:gdLst>
                    <a:gd name="connsiteX0" fmla="*/ 233934 w 233933"/>
                    <a:gd name="connsiteY0" fmla="*/ 61436 h 203263"/>
                    <a:gd name="connsiteX1" fmla="*/ 173260 w 233933"/>
                    <a:gd name="connsiteY1" fmla="*/ 203264 h 203263"/>
                    <a:gd name="connsiteX2" fmla="*/ 43720 w 233933"/>
                    <a:gd name="connsiteY2" fmla="*/ 172879 h 203263"/>
                    <a:gd name="connsiteX3" fmla="*/ 0 w 233933"/>
                    <a:gd name="connsiteY3" fmla="*/ 0 h 203263"/>
                    <a:gd name="connsiteX4" fmla="*/ 233934 w 233933"/>
                    <a:gd name="connsiteY4" fmla="*/ 61436 h 20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933" h="203263">
                      <a:moveTo>
                        <a:pt x="233934" y="61436"/>
                      </a:moveTo>
                      <a:lnTo>
                        <a:pt x="173260" y="203264"/>
                      </a:lnTo>
                      <a:cubicBezTo>
                        <a:pt x="144113" y="195072"/>
                        <a:pt x="100203" y="184785"/>
                        <a:pt x="43720" y="172879"/>
                      </a:cubicBezTo>
                      <a:lnTo>
                        <a:pt x="0" y="0"/>
                      </a:lnTo>
                      <a:cubicBezTo>
                        <a:pt x="109919" y="25908"/>
                        <a:pt x="191071" y="46958"/>
                        <a:pt x="233934" y="614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C78365B-EC5C-0DA7-D807-1F37ED6D3523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ABC41D7-72E5-9DB5-83F6-7E6332F10E1A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339EF5B-28F2-1653-EC01-56CAF0719549}"/>
                  </a:ext>
                </a:extLst>
              </p:cNvPr>
              <p:cNvSpPr/>
              <p:nvPr/>
            </p:nvSpPr>
            <p:spPr>
              <a:xfrm>
                <a:off x="4925091" y="3270742"/>
                <a:ext cx="1323339" cy="1684498"/>
              </a:xfrm>
              <a:custGeom>
                <a:avLst/>
                <a:gdLst>
                  <a:gd name="connsiteX0" fmla="*/ 654748 w 1323339"/>
                  <a:gd name="connsiteY0" fmla="*/ 1683972 h 1684498"/>
                  <a:gd name="connsiteX1" fmla="*/ 68770 w 1323339"/>
                  <a:gd name="connsiteY1" fmla="*/ 812053 h 1684498"/>
                  <a:gd name="connsiteX2" fmla="*/ 274891 w 1323339"/>
                  <a:gd name="connsiteY2" fmla="*/ 232171 h 1684498"/>
                  <a:gd name="connsiteX3" fmla="*/ 735901 w 1323339"/>
                  <a:gd name="connsiteY3" fmla="*/ 619 h 1684498"/>
                  <a:gd name="connsiteX4" fmla="*/ 1172432 w 1323339"/>
                  <a:gd name="connsiteY4" fmla="*/ 275510 h 1684498"/>
                  <a:gd name="connsiteX5" fmla="*/ 1321975 w 1323339"/>
                  <a:gd name="connsiteY5" fmla="*/ 872537 h 1684498"/>
                  <a:gd name="connsiteX6" fmla="*/ 709993 w 1323339"/>
                  <a:gd name="connsiteY6" fmla="*/ 1683400 h 1684498"/>
                  <a:gd name="connsiteX7" fmla="*/ 654748 w 1323339"/>
                  <a:gd name="connsiteY7" fmla="*/ 1683972 h 1684498"/>
                  <a:gd name="connsiteX8" fmla="*/ 362807 w 1323339"/>
                  <a:gd name="connsiteY8" fmla="*/ 302847 h 1684498"/>
                  <a:gd name="connsiteX9" fmla="*/ 181261 w 1323339"/>
                  <a:gd name="connsiteY9" fmla="*/ 817769 h 1684498"/>
                  <a:gd name="connsiteX10" fmla="*/ 660178 w 1323339"/>
                  <a:gd name="connsiteY10" fmla="*/ 1571577 h 1684498"/>
                  <a:gd name="connsiteX11" fmla="*/ 1209580 w 1323339"/>
                  <a:gd name="connsiteY11" fmla="*/ 866727 h 1684498"/>
                  <a:gd name="connsiteX12" fmla="*/ 1078325 w 1323339"/>
                  <a:gd name="connsiteY12" fmla="*/ 336851 h 1684498"/>
                  <a:gd name="connsiteX13" fmla="*/ 730472 w 1323339"/>
                  <a:gd name="connsiteY13" fmla="*/ 112918 h 1684498"/>
                  <a:gd name="connsiteX14" fmla="*/ 687705 w 1323339"/>
                  <a:gd name="connsiteY14" fmla="*/ 112918 h 1684498"/>
                  <a:gd name="connsiteX15" fmla="*/ 362807 w 1323339"/>
                  <a:gd name="connsiteY15" fmla="*/ 302656 h 1684498"/>
                  <a:gd name="connsiteX16" fmla="*/ 69247 w 1323339"/>
                  <a:gd name="connsiteY16" fmla="*/ 871013 h 1684498"/>
                  <a:gd name="connsiteX17" fmla="*/ 74390 w 1323339"/>
                  <a:gd name="connsiteY17" fmla="*/ 378285 h 1684498"/>
                  <a:gd name="connsiteX18" fmla="*/ 0 w 1323339"/>
                  <a:gd name="connsiteY18" fmla="*/ 284940 h 1684498"/>
                  <a:gd name="connsiteX19" fmla="*/ 61246 w 1323339"/>
                  <a:gd name="connsiteY19" fmla="*/ 13287 h 1684498"/>
                  <a:gd name="connsiteX20" fmla="*/ 288893 w 1323339"/>
                  <a:gd name="connsiteY20" fmla="*/ 46720 h 1684498"/>
                  <a:gd name="connsiteX21" fmla="*/ 660368 w 1323339"/>
                  <a:gd name="connsiteY21" fmla="*/ 2905 h 1684498"/>
                  <a:gd name="connsiteX22" fmla="*/ 255937 w 1323339"/>
                  <a:gd name="connsiteY22" fmla="*/ 315801 h 1684498"/>
                  <a:gd name="connsiteX23" fmla="*/ 69247 w 1323339"/>
                  <a:gd name="connsiteY23" fmla="*/ 870823 h 168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39" h="1684498">
                    <a:moveTo>
                      <a:pt x="654748" y="1683972"/>
                    </a:moveTo>
                    <a:cubicBezTo>
                      <a:pt x="309277" y="1667303"/>
                      <a:pt x="46482" y="1276111"/>
                      <a:pt x="68770" y="812053"/>
                    </a:cubicBezTo>
                    <a:cubicBezTo>
                      <a:pt x="79343" y="590597"/>
                      <a:pt x="152590" y="384667"/>
                      <a:pt x="274891" y="232171"/>
                    </a:cubicBezTo>
                    <a:cubicBezTo>
                      <a:pt x="401288" y="74628"/>
                      <a:pt x="564451" y="-8049"/>
                      <a:pt x="735901" y="619"/>
                    </a:cubicBezTo>
                    <a:cubicBezTo>
                      <a:pt x="907351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3" y="1683400"/>
                    </a:cubicBezTo>
                    <a:cubicBezTo>
                      <a:pt x="691604" y="1684639"/>
                      <a:pt x="673159" y="1684830"/>
                      <a:pt x="654748" y="1683972"/>
                    </a:cubicBezTo>
                    <a:close/>
                    <a:moveTo>
                      <a:pt x="362807" y="302847"/>
                    </a:moveTo>
                    <a:cubicBezTo>
                      <a:pt x="255270" y="436864"/>
                      <a:pt x="190786" y="619744"/>
                      <a:pt x="181261" y="817769"/>
                    </a:cubicBezTo>
                    <a:cubicBezTo>
                      <a:pt x="162211" y="1219724"/>
                      <a:pt x="376714" y="1557956"/>
                      <a:pt x="660178" y="1571577"/>
                    </a:cubicBezTo>
                    <a:cubicBezTo>
                      <a:pt x="943642" y="1585198"/>
                      <a:pt x="1190054" y="1269254"/>
                      <a:pt x="1209580" y="866727"/>
                    </a:cubicBezTo>
                    <a:cubicBezTo>
                      <a:pt x="1219105" y="668702"/>
                      <a:pt x="1172337" y="480583"/>
                      <a:pt x="1078325" y="336851"/>
                    </a:cubicBezTo>
                    <a:cubicBezTo>
                      <a:pt x="987838" y="198834"/>
                      <a:pt x="864203" y="119300"/>
                      <a:pt x="730472" y="112918"/>
                    </a:cubicBezTo>
                    <a:cubicBezTo>
                      <a:pt x="716229" y="112060"/>
                      <a:pt x="701948" y="112060"/>
                      <a:pt x="687705" y="112918"/>
                    </a:cubicBezTo>
                    <a:cubicBezTo>
                      <a:pt x="569023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61246" y="13287"/>
                    </a:lnTo>
                    <a:cubicBezTo>
                      <a:pt x="61246" y="13287"/>
                      <a:pt x="246888" y="46148"/>
                      <a:pt x="288893" y="46720"/>
                    </a:cubicBezTo>
                    <a:cubicBezTo>
                      <a:pt x="363760" y="47863"/>
                      <a:pt x="519779" y="6048"/>
                      <a:pt x="660368" y="2905"/>
                    </a:cubicBezTo>
                    <a:cubicBezTo>
                      <a:pt x="660368" y="2905"/>
                      <a:pt x="354330" y="140446"/>
                      <a:pt x="255937" y="315801"/>
                    </a:cubicBezTo>
                    <a:cubicBezTo>
                      <a:pt x="157543" y="491156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D7FC68E-B6FF-BF9B-CE19-CB8F3A8C331B}"/>
                  </a:ext>
                </a:extLst>
              </p:cNvPr>
              <p:cNvSpPr/>
              <p:nvPr/>
            </p:nvSpPr>
            <p:spPr>
              <a:xfrm>
                <a:off x="5037449" y="3367843"/>
                <a:ext cx="132134" cy="63455"/>
              </a:xfrm>
              <a:custGeom>
                <a:avLst/>
                <a:gdLst>
                  <a:gd name="connsiteX0" fmla="*/ 131958 w 132134"/>
                  <a:gd name="connsiteY0" fmla="*/ 40487 h 63455"/>
                  <a:gd name="connsiteX1" fmla="*/ 61949 w 132134"/>
                  <a:gd name="connsiteY1" fmla="*/ 62204 h 63455"/>
                  <a:gd name="connsiteX2" fmla="*/ 132 w 132134"/>
                  <a:gd name="connsiteY2" fmla="*/ 22961 h 63455"/>
                  <a:gd name="connsiteX3" fmla="*/ 70141 w 132134"/>
                  <a:gd name="connsiteY3" fmla="*/ 1244 h 63455"/>
                  <a:gd name="connsiteX4" fmla="*/ 131958 w 132134"/>
                  <a:gd name="connsiteY4" fmla="*/ 40487 h 63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34" h="63455">
                    <a:moveTo>
                      <a:pt x="131958" y="40487"/>
                    </a:moveTo>
                    <a:cubicBezTo>
                      <a:pt x="129768" y="57346"/>
                      <a:pt x="98430" y="67062"/>
                      <a:pt x="61949" y="62204"/>
                    </a:cubicBezTo>
                    <a:cubicBezTo>
                      <a:pt x="25469" y="57346"/>
                      <a:pt x="-2154" y="39725"/>
                      <a:pt x="132" y="22961"/>
                    </a:cubicBezTo>
                    <a:cubicBezTo>
                      <a:pt x="2418" y="6197"/>
                      <a:pt x="33660" y="-3614"/>
                      <a:pt x="70141" y="1244"/>
                    </a:cubicBezTo>
                    <a:cubicBezTo>
                      <a:pt x="106622" y="6102"/>
                      <a:pt x="134625" y="23628"/>
                      <a:pt x="131958" y="40487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1669DDD-7C93-48C8-EEF7-9D4774A81F57}"/>
                  </a:ext>
                </a:extLst>
              </p:cNvPr>
              <p:cNvSpPr/>
              <p:nvPr/>
            </p:nvSpPr>
            <p:spPr>
              <a:xfrm>
                <a:off x="5053583" y="3379531"/>
                <a:ext cx="69341" cy="11844"/>
              </a:xfrm>
              <a:custGeom>
                <a:avLst/>
                <a:gdLst>
                  <a:gd name="connsiteX0" fmla="*/ 0 w 69341"/>
                  <a:gd name="connsiteY0" fmla="*/ 11845 h 11844"/>
                  <a:gd name="connsiteX1" fmla="*/ 69342 w 69341"/>
                  <a:gd name="connsiteY1" fmla="*/ 3939 h 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44">
                    <a:moveTo>
                      <a:pt x="0" y="11845"/>
                    </a:moveTo>
                    <a:cubicBezTo>
                      <a:pt x="2953" y="3749"/>
                      <a:pt x="34671" y="-5395"/>
                      <a:pt x="69342" y="39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BAD3255-39AE-E5BD-5659-050052406A24}"/>
                  </a:ext>
                </a:extLst>
              </p:cNvPr>
              <p:cNvSpPr/>
              <p:nvPr/>
            </p:nvSpPr>
            <p:spPr>
              <a:xfrm>
                <a:off x="4971859" y="3557873"/>
                <a:ext cx="88027" cy="753522"/>
              </a:xfrm>
              <a:custGeom>
                <a:avLst/>
                <a:gdLst>
                  <a:gd name="connsiteX0" fmla="*/ 191 w 88027"/>
                  <a:gd name="connsiteY0" fmla="*/ 0 h 753522"/>
                  <a:gd name="connsiteX1" fmla="*/ 86868 w 88027"/>
                  <a:gd name="connsiteY1" fmla="*/ 166878 h 753522"/>
                  <a:gd name="connsiteX2" fmla="*/ 64579 w 88027"/>
                  <a:gd name="connsiteY2" fmla="*/ 558260 h 753522"/>
                  <a:gd name="connsiteX3" fmla="*/ 77153 w 88027"/>
                  <a:gd name="connsiteY3" fmla="*/ 753523 h 753522"/>
                  <a:gd name="connsiteX4" fmla="*/ 62389 w 88027"/>
                  <a:gd name="connsiteY4" fmla="*/ 263557 h 753522"/>
                  <a:gd name="connsiteX5" fmla="*/ 71914 w 88027"/>
                  <a:gd name="connsiteY5" fmla="*/ 166021 h 753522"/>
                  <a:gd name="connsiteX6" fmla="*/ 0 w 88027"/>
                  <a:gd name="connsiteY6" fmla="*/ 0 h 75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7" h="753522">
                    <a:moveTo>
                      <a:pt x="191" y="0"/>
                    </a:moveTo>
                    <a:cubicBezTo>
                      <a:pt x="66104" y="36957"/>
                      <a:pt x="94298" y="91440"/>
                      <a:pt x="86868" y="166878"/>
                    </a:cubicBezTo>
                    <a:cubicBezTo>
                      <a:pt x="79534" y="297751"/>
                      <a:pt x="64770" y="427387"/>
                      <a:pt x="64579" y="558260"/>
                    </a:cubicBezTo>
                    <a:cubicBezTo>
                      <a:pt x="63680" y="623576"/>
                      <a:pt x="67884" y="688862"/>
                      <a:pt x="77153" y="753523"/>
                    </a:cubicBezTo>
                    <a:cubicBezTo>
                      <a:pt x="34957" y="594074"/>
                      <a:pt x="47530" y="425958"/>
                      <a:pt x="62389" y="263557"/>
                    </a:cubicBezTo>
                    <a:lnTo>
                      <a:pt x="71914" y="166021"/>
                    </a:lnTo>
                    <a:cubicBezTo>
                      <a:pt x="82201" y="93059"/>
                      <a:pt x="59150" y="43148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52A6C80-F634-6FD8-08D6-C5CE2CBC50E5}"/>
                  </a:ext>
                </a:extLst>
              </p:cNvPr>
              <p:cNvSpPr/>
              <p:nvPr/>
            </p:nvSpPr>
            <p:spPr>
              <a:xfrm>
                <a:off x="5316283" y="3289293"/>
                <a:ext cx="282035" cy="43885"/>
              </a:xfrm>
              <a:custGeom>
                <a:avLst/>
                <a:gdLst>
                  <a:gd name="connsiteX0" fmla="*/ 0 w 282035"/>
                  <a:gd name="connsiteY0" fmla="*/ 43885 h 43885"/>
                  <a:gd name="connsiteX1" fmla="*/ 282035 w 282035"/>
                  <a:gd name="connsiteY1" fmla="*/ 547 h 43885"/>
                  <a:gd name="connsiteX2" fmla="*/ 0 w 282035"/>
                  <a:gd name="connsiteY2" fmla="*/ 43885 h 4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035" h="43885">
                    <a:moveTo>
                      <a:pt x="0" y="43885"/>
                    </a:moveTo>
                    <a:cubicBezTo>
                      <a:pt x="91440" y="17787"/>
                      <a:pt x="186404" y="-3740"/>
                      <a:pt x="282035" y="547"/>
                    </a:cubicBezTo>
                    <a:cubicBezTo>
                      <a:pt x="186785" y="9024"/>
                      <a:pt x="94297" y="30360"/>
                      <a:pt x="0" y="438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2F18C7A8-7A0D-7CDF-CFE3-9EC7A1EB1260}"/>
                  </a:ext>
                </a:extLst>
              </p:cNvPr>
              <p:cNvSpPr/>
              <p:nvPr/>
            </p:nvSpPr>
            <p:spPr>
              <a:xfrm>
                <a:off x="5139487" y="3391209"/>
                <a:ext cx="996428" cy="1451346"/>
              </a:xfrm>
              <a:custGeom>
                <a:avLst/>
                <a:gdLst>
                  <a:gd name="connsiteX0" fmla="*/ 176701 w 996428"/>
                  <a:gd name="connsiteY0" fmla="*/ 189143 h 1451346"/>
                  <a:gd name="connsiteX1" fmla="*/ 1155 w 996428"/>
                  <a:gd name="connsiteY1" fmla="*/ 701207 h 1451346"/>
                  <a:gd name="connsiteX2" fmla="*/ 464165 w 996428"/>
                  <a:gd name="connsiteY2" fmla="*/ 1450920 h 1451346"/>
                  <a:gd name="connsiteX3" fmla="*/ 995184 w 996428"/>
                  <a:gd name="connsiteY3" fmla="*/ 750356 h 1451346"/>
                  <a:gd name="connsiteX4" fmla="*/ 868406 w 996428"/>
                  <a:gd name="connsiteY4" fmla="*/ 223433 h 1451346"/>
                  <a:gd name="connsiteX5" fmla="*/ 532079 w 996428"/>
                  <a:gd name="connsiteY5" fmla="*/ 643 h 1451346"/>
                  <a:gd name="connsiteX6" fmla="*/ 490740 w 996428"/>
                  <a:gd name="connsiteY6" fmla="*/ 643 h 1451346"/>
                  <a:gd name="connsiteX7" fmla="*/ 176701 w 996428"/>
                  <a:gd name="connsiteY7" fmla="*/ 189143 h 145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428" h="1451346">
                    <a:moveTo>
                      <a:pt x="176701" y="189143"/>
                    </a:moveTo>
                    <a:cubicBezTo>
                      <a:pt x="72783" y="322493"/>
                      <a:pt x="10490" y="504230"/>
                      <a:pt x="1155" y="701207"/>
                    </a:cubicBezTo>
                    <a:cubicBezTo>
                      <a:pt x="-17419" y="1101257"/>
                      <a:pt x="190226" y="1437299"/>
                      <a:pt x="464165" y="1450920"/>
                    </a:cubicBezTo>
                    <a:cubicBezTo>
                      <a:pt x="738104" y="1464541"/>
                      <a:pt x="976324" y="1150216"/>
                      <a:pt x="995184" y="750356"/>
                    </a:cubicBezTo>
                    <a:cubicBezTo>
                      <a:pt x="1004709" y="553474"/>
                      <a:pt x="959275" y="366308"/>
                      <a:pt x="868406" y="223433"/>
                    </a:cubicBezTo>
                    <a:cubicBezTo>
                      <a:pt x="780872" y="86083"/>
                      <a:pt x="661428" y="7025"/>
                      <a:pt x="532079" y="643"/>
                    </a:cubicBezTo>
                    <a:cubicBezTo>
                      <a:pt x="518312" y="-214"/>
                      <a:pt x="504506" y="-214"/>
                      <a:pt x="490740" y="643"/>
                    </a:cubicBezTo>
                    <a:cubicBezTo>
                      <a:pt x="375964" y="9216"/>
                      <a:pt x="265855" y="74748"/>
                      <a:pt x="176701" y="189143"/>
                    </a:cubicBezTo>
                    <a:close/>
                  </a:path>
                </a:pathLst>
              </a:custGeom>
              <a:solidFill>
                <a:srgbClr val="EBEBE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9" name="图形 3">
                <a:extLst>
                  <a:ext uri="{FF2B5EF4-FFF2-40B4-BE49-F238E27FC236}">
                    <a16:creationId xmlns:a16="http://schemas.microsoft.com/office/drawing/2014/main" id="{13A2BBDB-9D12-0512-76CB-DD10A1F433FA}"/>
                  </a:ext>
                </a:extLst>
              </p:cNvPr>
              <p:cNvGrpSpPr/>
              <p:nvPr/>
            </p:nvGrpSpPr>
            <p:grpSpPr>
              <a:xfrm>
                <a:off x="5139608" y="3391852"/>
                <a:ext cx="980203" cy="1450722"/>
                <a:chOff x="5139608" y="3391852"/>
                <a:chExt cx="980203" cy="1450722"/>
              </a:xfrm>
              <a:solidFill>
                <a:srgbClr val="FFFFFF"/>
              </a:solidFill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6662C8D2-8401-E802-D03A-69D1B7112A0C}"/>
                    </a:ext>
                  </a:extLst>
                </p:cNvPr>
                <p:cNvSpPr/>
                <p:nvPr/>
              </p:nvSpPr>
              <p:spPr>
                <a:xfrm>
                  <a:off x="5139608" y="3391852"/>
                  <a:ext cx="702264" cy="776001"/>
                </a:xfrm>
                <a:custGeom>
                  <a:avLst/>
                  <a:gdLst>
                    <a:gd name="connsiteX0" fmla="*/ 702264 w 702264"/>
                    <a:gd name="connsiteY0" fmla="*/ 53721 h 776001"/>
                    <a:gd name="connsiteX1" fmla="*/ 272 w 702264"/>
                    <a:gd name="connsiteY1" fmla="*/ 776002 h 776001"/>
                    <a:gd name="connsiteX2" fmla="*/ 1129 w 702264"/>
                    <a:gd name="connsiteY2" fmla="*/ 700468 h 776001"/>
                    <a:gd name="connsiteX3" fmla="*/ 35228 w 702264"/>
                    <a:gd name="connsiteY3" fmla="*/ 479965 h 776001"/>
                    <a:gd name="connsiteX4" fmla="*/ 501953 w 702264"/>
                    <a:gd name="connsiteY4" fmla="*/ 0 h 776001"/>
                    <a:gd name="connsiteX5" fmla="*/ 532148 w 702264"/>
                    <a:gd name="connsiteY5" fmla="*/ 0 h 776001"/>
                    <a:gd name="connsiteX6" fmla="*/ 702264 w 702264"/>
                    <a:gd name="connsiteY6" fmla="*/ 53721 h 77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2264" h="776001">
                      <a:moveTo>
                        <a:pt x="702264" y="53721"/>
                      </a:moveTo>
                      <a:lnTo>
                        <a:pt x="272" y="776002"/>
                      </a:lnTo>
                      <a:cubicBezTo>
                        <a:pt x="-395" y="751046"/>
                        <a:pt x="272" y="725996"/>
                        <a:pt x="1129" y="700468"/>
                      </a:cubicBezTo>
                      <a:cubicBezTo>
                        <a:pt x="4451" y="625947"/>
                        <a:pt x="15884" y="552009"/>
                        <a:pt x="35228" y="479965"/>
                      </a:cubicBezTo>
                      <a:lnTo>
                        <a:pt x="501953" y="0"/>
                      </a:lnTo>
                      <a:cubicBezTo>
                        <a:pt x="511478" y="0"/>
                        <a:pt x="522051" y="0"/>
                        <a:pt x="532148" y="0"/>
                      </a:cubicBezTo>
                      <a:cubicBezTo>
                        <a:pt x="592447" y="3433"/>
                        <a:pt x="650929" y="21901"/>
                        <a:pt x="702264" y="53721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4ADC309-C3B6-3F69-7933-37637BE100E5}"/>
                    </a:ext>
                  </a:extLst>
                </p:cNvPr>
                <p:cNvSpPr/>
                <p:nvPr/>
              </p:nvSpPr>
              <p:spPr>
                <a:xfrm>
                  <a:off x="5228177" y="3700271"/>
                  <a:ext cx="858297" cy="922305"/>
                </a:xfrm>
                <a:custGeom>
                  <a:avLst/>
                  <a:gdLst>
                    <a:gd name="connsiteX0" fmla="*/ 858298 w 858297"/>
                    <a:gd name="connsiteY0" fmla="*/ 81153 h 922305"/>
                    <a:gd name="connsiteX1" fmla="*/ 40767 w 858297"/>
                    <a:gd name="connsiteY1" fmla="*/ 922306 h 922305"/>
                    <a:gd name="connsiteX2" fmla="*/ 0 w 858297"/>
                    <a:gd name="connsiteY2" fmla="*/ 849821 h 922305"/>
                    <a:gd name="connsiteX3" fmla="*/ 825913 w 858297"/>
                    <a:gd name="connsiteY3" fmla="*/ 0 h 922305"/>
                    <a:gd name="connsiteX4" fmla="*/ 858298 w 858297"/>
                    <a:gd name="connsiteY4" fmla="*/ 81153 h 92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8297" h="922305">
                      <a:moveTo>
                        <a:pt x="858298" y="81153"/>
                      </a:moveTo>
                      <a:lnTo>
                        <a:pt x="40767" y="922306"/>
                      </a:lnTo>
                      <a:cubicBezTo>
                        <a:pt x="25732" y="898986"/>
                        <a:pt x="12118" y="874781"/>
                        <a:pt x="0" y="849821"/>
                      </a:cubicBezTo>
                      <a:lnTo>
                        <a:pt x="825913" y="0"/>
                      </a:lnTo>
                      <a:cubicBezTo>
                        <a:pt x="838235" y="26416"/>
                        <a:pt x="849047" y="53511"/>
                        <a:pt x="858298" y="8115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589F2FCF-A73D-1762-7F92-63250C8A3279}"/>
                    </a:ext>
                  </a:extLst>
                </p:cNvPr>
                <p:cNvSpPr/>
                <p:nvPr/>
              </p:nvSpPr>
              <p:spPr>
                <a:xfrm>
                  <a:off x="5578030" y="4283963"/>
                  <a:ext cx="540258" cy="558610"/>
                </a:xfrm>
                <a:custGeom>
                  <a:avLst/>
                  <a:gdLst>
                    <a:gd name="connsiteX0" fmla="*/ 540258 w 540258"/>
                    <a:gd name="connsiteY0" fmla="*/ 0 h 558610"/>
                    <a:gd name="connsiteX1" fmla="*/ 496634 w 540258"/>
                    <a:gd name="connsiteY1" fmla="*/ 159353 h 558610"/>
                    <a:gd name="connsiteX2" fmla="*/ 116110 w 540258"/>
                    <a:gd name="connsiteY2" fmla="*/ 550831 h 558610"/>
                    <a:gd name="connsiteX3" fmla="*/ 25622 w 540258"/>
                    <a:gd name="connsiteY3" fmla="*/ 558165 h 558610"/>
                    <a:gd name="connsiteX4" fmla="*/ 0 w 540258"/>
                    <a:gd name="connsiteY4" fmla="*/ 555879 h 55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258" h="558610">
                      <a:moveTo>
                        <a:pt x="540258" y="0"/>
                      </a:moveTo>
                      <a:cubicBezTo>
                        <a:pt x="530274" y="54262"/>
                        <a:pt x="515680" y="107573"/>
                        <a:pt x="496634" y="159353"/>
                      </a:cubicBezTo>
                      <a:lnTo>
                        <a:pt x="116110" y="550831"/>
                      </a:lnTo>
                      <a:cubicBezTo>
                        <a:pt x="86401" y="557242"/>
                        <a:pt x="55976" y="559708"/>
                        <a:pt x="25622" y="558165"/>
                      </a:cubicBezTo>
                      <a:cubicBezTo>
                        <a:pt x="17050" y="557689"/>
                        <a:pt x="8477" y="557022"/>
                        <a:pt x="0" y="55587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5793A25A-5EA2-C44C-AA18-90EB7A98D5BE}"/>
                    </a:ext>
                  </a:extLst>
                </p:cNvPr>
                <p:cNvSpPr/>
                <p:nvPr/>
              </p:nvSpPr>
              <p:spPr>
                <a:xfrm>
                  <a:off x="5329523" y="3892010"/>
                  <a:ext cx="790289" cy="820959"/>
                </a:xfrm>
                <a:custGeom>
                  <a:avLst/>
                  <a:gdLst>
                    <a:gd name="connsiteX0" fmla="*/ 790289 w 790289"/>
                    <a:gd name="connsiteY0" fmla="*/ 18859 h 820959"/>
                    <a:gd name="connsiteX1" fmla="*/ 10668 w 790289"/>
                    <a:gd name="connsiteY1" fmla="*/ 820960 h 820959"/>
                    <a:gd name="connsiteX2" fmla="*/ 0 w 790289"/>
                    <a:gd name="connsiteY2" fmla="*/ 809625 h 820959"/>
                    <a:gd name="connsiteX3" fmla="*/ 786670 w 790289"/>
                    <a:gd name="connsiteY3" fmla="*/ 0 h 820959"/>
                    <a:gd name="connsiteX4" fmla="*/ 790289 w 790289"/>
                    <a:gd name="connsiteY4" fmla="*/ 18859 h 82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289" h="820959">
                      <a:moveTo>
                        <a:pt x="790289" y="18859"/>
                      </a:moveTo>
                      <a:lnTo>
                        <a:pt x="10668" y="820960"/>
                      </a:lnTo>
                      <a:cubicBezTo>
                        <a:pt x="6953" y="817340"/>
                        <a:pt x="3429" y="813530"/>
                        <a:pt x="0" y="809625"/>
                      </a:cubicBezTo>
                      <a:lnTo>
                        <a:pt x="786670" y="0"/>
                      </a:lnTo>
                      <a:cubicBezTo>
                        <a:pt x="788098" y="6287"/>
                        <a:pt x="789146" y="12668"/>
                        <a:pt x="790289" y="1885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3D2C0EE-0817-4592-7025-D08C3695B7DE}"/>
                  </a:ext>
                </a:extLst>
              </p:cNvPr>
              <p:cNvSpPr/>
              <p:nvPr/>
            </p:nvSpPr>
            <p:spPr>
              <a:xfrm>
                <a:off x="6152292" y="3916733"/>
                <a:ext cx="626840" cy="247311"/>
              </a:xfrm>
              <a:custGeom>
                <a:avLst/>
                <a:gdLst>
                  <a:gd name="connsiteX0" fmla="*/ 550640 w 626840"/>
                  <a:gd name="connsiteY0" fmla="*/ 247311 h 247311"/>
                  <a:gd name="connsiteX1" fmla="*/ 626840 w 626840"/>
                  <a:gd name="connsiteY1" fmla="*/ 164539 h 247311"/>
                  <a:gd name="connsiteX2" fmla="*/ 0 w 626840"/>
                  <a:gd name="connsiteY2" fmla="*/ 102912 h 247311"/>
                  <a:gd name="connsiteX3" fmla="*/ 78486 w 626840"/>
                  <a:gd name="connsiteY3" fmla="*/ 183684 h 247311"/>
                  <a:gd name="connsiteX4" fmla="*/ 550640 w 626840"/>
                  <a:gd name="connsiteY4" fmla="*/ 247311 h 2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840" h="247311">
                    <a:moveTo>
                      <a:pt x="550640" y="247311"/>
                    </a:moveTo>
                    <a:lnTo>
                      <a:pt x="626840" y="164539"/>
                    </a:lnTo>
                    <a:cubicBezTo>
                      <a:pt x="504349" y="51192"/>
                      <a:pt x="216027" y="-107114"/>
                      <a:pt x="0" y="102912"/>
                    </a:cubicBezTo>
                    <a:lnTo>
                      <a:pt x="78486" y="183684"/>
                    </a:lnTo>
                    <a:cubicBezTo>
                      <a:pt x="272034" y="-4816"/>
                      <a:pt x="539305" y="237024"/>
                      <a:pt x="550640" y="247311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AC3DDFA-8D46-CD34-B169-9EB4062ECDC8}"/>
                  </a:ext>
                </a:extLst>
              </p:cNvPr>
              <p:cNvSpPr/>
              <p:nvPr/>
            </p:nvSpPr>
            <p:spPr>
              <a:xfrm>
                <a:off x="6740464" y="3385251"/>
                <a:ext cx="1686299" cy="1686409"/>
              </a:xfrm>
              <a:custGeom>
                <a:avLst/>
                <a:gdLst>
                  <a:gd name="connsiteX0" fmla="*/ 691512 w 1686299"/>
                  <a:gd name="connsiteY0" fmla="*/ 1672523 h 1686409"/>
                  <a:gd name="connsiteX1" fmla="*/ 13808 w 1686299"/>
                  <a:gd name="connsiteY1" fmla="*/ 691448 h 1686409"/>
                  <a:gd name="connsiteX2" fmla="*/ 13808 w 1686299"/>
                  <a:gd name="connsiteY2" fmla="*/ 691448 h 1686409"/>
                  <a:gd name="connsiteX3" fmla="*/ 994851 w 1686299"/>
                  <a:gd name="connsiteY3" fmla="*/ 13918 h 1686409"/>
                  <a:gd name="connsiteX4" fmla="*/ 1672382 w 1686299"/>
                  <a:gd name="connsiteY4" fmla="*/ 994962 h 1686409"/>
                  <a:gd name="connsiteX5" fmla="*/ 691512 w 1686299"/>
                  <a:gd name="connsiteY5" fmla="*/ 1672523 h 1686409"/>
                  <a:gd name="connsiteX6" fmla="*/ 124679 w 1686299"/>
                  <a:gd name="connsiteY6" fmla="*/ 712022 h 1686409"/>
                  <a:gd name="connsiteX7" fmla="*/ 711951 w 1686299"/>
                  <a:gd name="connsiteY7" fmla="*/ 1559770 h 1686409"/>
                  <a:gd name="connsiteX8" fmla="*/ 1559699 w 1686299"/>
                  <a:gd name="connsiteY8" fmla="*/ 972498 h 1686409"/>
                  <a:gd name="connsiteX9" fmla="*/ 972427 w 1686299"/>
                  <a:gd name="connsiteY9" fmla="*/ 124750 h 1686409"/>
                  <a:gd name="connsiteX10" fmla="*/ 792668 w 1686299"/>
                  <a:gd name="connsiteY10" fmla="*/ 114710 h 1686409"/>
                  <a:gd name="connsiteX11" fmla="*/ 124679 w 1686299"/>
                  <a:gd name="connsiteY11" fmla="*/ 712022 h 168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6299" h="1686409">
                    <a:moveTo>
                      <a:pt x="691512" y="1672523"/>
                    </a:moveTo>
                    <a:cubicBezTo>
                      <a:pt x="233640" y="1588460"/>
                      <a:pt x="-69628" y="1149435"/>
                      <a:pt x="13808" y="691448"/>
                    </a:cubicBezTo>
                    <a:lnTo>
                      <a:pt x="13808" y="691448"/>
                    </a:lnTo>
                    <a:cubicBezTo>
                      <a:pt x="97621" y="233446"/>
                      <a:pt x="536849" y="-69894"/>
                      <a:pt x="994851" y="13918"/>
                    </a:cubicBezTo>
                    <a:cubicBezTo>
                      <a:pt x="1452854" y="97731"/>
                      <a:pt x="1756194" y="536959"/>
                      <a:pt x="1672382" y="994962"/>
                    </a:cubicBezTo>
                    <a:cubicBezTo>
                      <a:pt x="1588581" y="1452896"/>
                      <a:pt x="1149464" y="1756228"/>
                      <a:pt x="691512" y="1672523"/>
                    </a:cubicBezTo>
                    <a:close/>
                    <a:moveTo>
                      <a:pt x="124679" y="712022"/>
                    </a:moveTo>
                    <a:cubicBezTo>
                      <a:pt x="52751" y="1108292"/>
                      <a:pt x="315682" y="1487842"/>
                      <a:pt x="711951" y="1559770"/>
                    </a:cubicBezTo>
                    <a:cubicBezTo>
                      <a:pt x="1108221" y="1631699"/>
                      <a:pt x="1487770" y="1368768"/>
                      <a:pt x="1559699" y="972498"/>
                    </a:cubicBezTo>
                    <a:cubicBezTo>
                      <a:pt x="1631627" y="576228"/>
                      <a:pt x="1368697" y="196679"/>
                      <a:pt x="972427" y="124750"/>
                    </a:cubicBezTo>
                    <a:cubicBezTo>
                      <a:pt x="913152" y="113991"/>
                      <a:pt x="852772" y="110619"/>
                      <a:pt x="792668" y="114710"/>
                    </a:cubicBezTo>
                    <a:cubicBezTo>
                      <a:pt x="459758" y="137980"/>
                      <a:pt x="184880" y="383775"/>
                      <a:pt x="124679" y="712022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168DEFE-E578-ADA0-6A89-F073BAC0604B}"/>
                  </a:ext>
                </a:extLst>
              </p:cNvPr>
              <p:cNvSpPr/>
              <p:nvPr/>
            </p:nvSpPr>
            <p:spPr>
              <a:xfrm>
                <a:off x="7938516" y="3463956"/>
                <a:ext cx="652653" cy="986789"/>
              </a:xfrm>
              <a:custGeom>
                <a:avLst/>
                <a:gdLst>
                  <a:gd name="connsiteX0" fmla="*/ 395859 w 652653"/>
                  <a:gd name="connsiteY0" fmla="*/ 404336 h 986789"/>
                  <a:gd name="connsiteX1" fmla="*/ 0 w 652653"/>
                  <a:gd name="connsiteY1" fmla="*/ 0 h 986789"/>
                  <a:gd name="connsiteX2" fmla="*/ 360997 w 652653"/>
                  <a:gd name="connsiteY2" fmla="*/ 117253 h 986789"/>
                  <a:gd name="connsiteX3" fmla="*/ 651700 w 652653"/>
                  <a:gd name="connsiteY3" fmla="*/ 151257 h 986789"/>
                  <a:gd name="connsiteX4" fmla="*/ 652653 w 652653"/>
                  <a:gd name="connsiteY4" fmla="*/ 493395 h 986789"/>
                  <a:gd name="connsiteX5" fmla="*/ 566928 w 652653"/>
                  <a:gd name="connsiteY5" fmla="*/ 542068 h 986789"/>
                  <a:gd name="connsiteX6" fmla="*/ 458057 w 652653"/>
                  <a:gd name="connsiteY6" fmla="*/ 986790 h 986789"/>
                  <a:gd name="connsiteX7" fmla="*/ 395859 w 652653"/>
                  <a:gd name="connsiteY7" fmla="*/ 404336 h 98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3" h="986789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7" y="117253"/>
                    </a:cubicBezTo>
                    <a:cubicBezTo>
                      <a:pt x="402146" y="125730"/>
                      <a:pt x="651700" y="151257"/>
                      <a:pt x="651700" y="151257"/>
                    </a:cubicBezTo>
                    <a:lnTo>
                      <a:pt x="652653" y="493395"/>
                    </a:lnTo>
                    <a:cubicBezTo>
                      <a:pt x="652653" y="493395"/>
                      <a:pt x="584073" y="497205"/>
                      <a:pt x="566928" y="542068"/>
                    </a:cubicBezTo>
                    <a:cubicBezTo>
                      <a:pt x="530162" y="636461"/>
                      <a:pt x="548735" y="659321"/>
                      <a:pt x="458057" y="986790"/>
                    </a:cubicBezTo>
                    <a:cubicBezTo>
                      <a:pt x="457200" y="986790"/>
                      <a:pt x="453009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3" name="图形 3">
                <a:extLst>
                  <a:ext uri="{FF2B5EF4-FFF2-40B4-BE49-F238E27FC236}">
                    <a16:creationId xmlns:a16="http://schemas.microsoft.com/office/drawing/2014/main" id="{3F3000B4-88E3-F71C-1CE8-5C6F1BAF7AF0}"/>
                  </a:ext>
                </a:extLst>
              </p:cNvPr>
              <p:cNvGrpSpPr/>
              <p:nvPr/>
            </p:nvGrpSpPr>
            <p:grpSpPr>
              <a:xfrm>
                <a:off x="6740464" y="3385251"/>
                <a:ext cx="1850704" cy="1686409"/>
                <a:chOff x="6740464" y="3385251"/>
                <a:chExt cx="1850704" cy="1686409"/>
              </a:xfrm>
              <a:solidFill>
                <a:srgbClr val="000000"/>
              </a:solidFill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D99B2FDA-B812-33F3-032B-30AD8A0F4247}"/>
                    </a:ext>
                  </a:extLst>
                </p:cNvPr>
                <p:cNvSpPr/>
                <p:nvPr/>
              </p:nvSpPr>
              <p:spPr>
                <a:xfrm>
                  <a:off x="6740464" y="3385251"/>
                  <a:ext cx="1686299" cy="1686409"/>
                </a:xfrm>
                <a:custGeom>
                  <a:avLst/>
                  <a:gdLst>
                    <a:gd name="connsiteX0" fmla="*/ 691512 w 1686299"/>
                    <a:gd name="connsiteY0" fmla="*/ 1672523 h 1686409"/>
                    <a:gd name="connsiteX1" fmla="*/ 13808 w 1686299"/>
                    <a:gd name="connsiteY1" fmla="*/ 691448 h 1686409"/>
                    <a:gd name="connsiteX2" fmla="*/ 13808 w 1686299"/>
                    <a:gd name="connsiteY2" fmla="*/ 691448 h 1686409"/>
                    <a:gd name="connsiteX3" fmla="*/ 994851 w 1686299"/>
                    <a:gd name="connsiteY3" fmla="*/ 13918 h 1686409"/>
                    <a:gd name="connsiteX4" fmla="*/ 1672382 w 1686299"/>
                    <a:gd name="connsiteY4" fmla="*/ 994962 h 1686409"/>
                    <a:gd name="connsiteX5" fmla="*/ 691512 w 1686299"/>
                    <a:gd name="connsiteY5" fmla="*/ 1672523 h 1686409"/>
                    <a:gd name="connsiteX6" fmla="*/ 124679 w 1686299"/>
                    <a:gd name="connsiteY6" fmla="*/ 712022 h 1686409"/>
                    <a:gd name="connsiteX7" fmla="*/ 711951 w 1686299"/>
                    <a:gd name="connsiteY7" fmla="*/ 1559770 h 1686409"/>
                    <a:gd name="connsiteX8" fmla="*/ 1559699 w 1686299"/>
                    <a:gd name="connsiteY8" fmla="*/ 972498 h 1686409"/>
                    <a:gd name="connsiteX9" fmla="*/ 972427 w 1686299"/>
                    <a:gd name="connsiteY9" fmla="*/ 124750 h 1686409"/>
                    <a:gd name="connsiteX10" fmla="*/ 792668 w 1686299"/>
                    <a:gd name="connsiteY10" fmla="*/ 114710 h 1686409"/>
                    <a:gd name="connsiteX11" fmla="*/ 124679 w 1686299"/>
                    <a:gd name="connsiteY11" fmla="*/ 712022 h 168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86299" h="1686409">
                      <a:moveTo>
                        <a:pt x="691512" y="1672523"/>
                      </a:moveTo>
                      <a:cubicBezTo>
                        <a:pt x="233640" y="1588460"/>
                        <a:pt x="-69628" y="1149435"/>
                        <a:pt x="13808" y="691448"/>
                      </a:cubicBezTo>
                      <a:lnTo>
                        <a:pt x="13808" y="691448"/>
                      </a:lnTo>
                      <a:cubicBezTo>
                        <a:pt x="97621" y="233446"/>
                        <a:pt x="536849" y="-69894"/>
                        <a:pt x="994851" y="13918"/>
                      </a:cubicBezTo>
                      <a:cubicBezTo>
                        <a:pt x="1452854" y="97731"/>
                        <a:pt x="1756194" y="536959"/>
                        <a:pt x="1672382" y="994962"/>
                      </a:cubicBezTo>
                      <a:cubicBezTo>
                        <a:pt x="1588581" y="1452896"/>
                        <a:pt x="1149464" y="1756228"/>
                        <a:pt x="691512" y="1672523"/>
                      </a:cubicBezTo>
                      <a:close/>
                      <a:moveTo>
                        <a:pt x="124679" y="712022"/>
                      </a:moveTo>
                      <a:cubicBezTo>
                        <a:pt x="52751" y="1108292"/>
                        <a:pt x="315682" y="1487842"/>
                        <a:pt x="711951" y="1559770"/>
                      </a:cubicBezTo>
                      <a:cubicBezTo>
                        <a:pt x="1108221" y="1631699"/>
                        <a:pt x="1487770" y="1368768"/>
                        <a:pt x="1559699" y="972498"/>
                      </a:cubicBezTo>
                      <a:cubicBezTo>
                        <a:pt x="1631627" y="576228"/>
                        <a:pt x="1368697" y="196679"/>
                        <a:pt x="972427" y="124750"/>
                      </a:cubicBezTo>
                      <a:cubicBezTo>
                        <a:pt x="913152" y="113991"/>
                        <a:pt x="852772" y="110619"/>
                        <a:pt x="792668" y="114710"/>
                      </a:cubicBezTo>
                      <a:cubicBezTo>
                        <a:pt x="459758" y="137980"/>
                        <a:pt x="184880" y="383775"/>
                        <a:pt x="124679" y="7120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C8BC8C24-BBE1-2A3F-7C86-EAD1831C29A5}"/>
                    </a:ext>
                  </a:extLst>
                </p:cNvPr>
                <p:cNvSpPr/>
                <p:nvPr/>
              </p:nvSpPr>
              <p:spPr>
                <a:xfrm>
                  <a:off x="7938516" y="3463956"/>
                  <a:ext cx="652653" cy="986789"/>
                </a:xfrm>
                <a:custGeom>
                  <a:avLst/>
                  <a:gdLst>
                    <a:gd name="connsiteX0" fmla="*/ 395859 w 652653"/>
                    <a:gd name="connsiteY0" fmla="*/ 404336 h 986789"/>
                    <a:gd name="connsiteX1" fmla="*/ 0 w 652653"/>
                    <a:gd name="connsiteY1" fmla="*/ 0 h 986789"/>
                    <a:gd name="connsiteX2" fmla="*/ 360997 w 652653"/>
                    <a:gd name="connsiteY2" fmla="*/ 117253 h 986789"/>
                    <a:gd name="connsiteX3" fmla="*/ 651700 w 652653"/>
                    <a:gd name="connsiteY3" fmla="*/ 151257 h 986789"/>
                    <a:gd name="connsiteX4" fmla="*/ 652653 w 652653"/>
                    <a:gd name="connsiteY4" fmla="*/ 493395 h 986789"/>
                    <a:gd name="connsiteX5" fmla="*/ 566928 w 652653"/>
                    <a:gd name="connsiteY5" fmla="*/ 542068 h 986789"/>
                    <a:gd name="connsiteX6" fmla="*/ 458057 w 652653"/>
                    <a:gd name="connsiteY6" fmla="*/ 986790 h 986789"/>
                    <a:gd name="connsiteX7" fmla="*/ 395859 w 652653"/>
                    <a:gd name="connsiteY7" fmla="*/ 404336 h 98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2653" h="986789">
                      <a:moveTo>
                        <a:pt x="395859" y="404336"/>
                      </a:moveTo>
                      <a:cubicBezTo>
                        <a:pt x="337852" y="211741"/>
                        <a:pt x="0" y="0"/>
                        <a:pt x="0" y="0"/>
                      </a:cubicBezTo>
                      <a:cubicBezTo>
                        <a:pt x="136779" y="33623"/>
                        <a:pt x="287655" y="102013"/>
                        <a:pt x="360997" y="117253"/>
                      </a:cubicBezTo>
                      <a:cubicBezTo>
                        <a:pt x="402146" y="125730"/>
                        <a:pt x="651700" y="151257"/>
                        <a:pt x="651700" y="151257"/>
                      </a:cubicBezTo>
                      <a:lnTo>
                        <a:pt x="652653" y="493395"/>
                      </a:lnTo>
                      <a:cubicBezTo>
                        <a:pt x="652653" y="493395"/>
                        <a:pt x="584073" y="497205"/>
                        <a:pt x="566928" y="542068"/>
                      </a:cubicBezTo>
                      <a:cubicBezTo>
                        <a:pt x="530162" y="636461"/>
                        <a:pt x="548735" y="659321"/>
                        <a:pt x="458057" y="986790"/>
                      </a:cubicBezTo>
                      <a:cubicBezTo>
                        <a:pt x="457200" y="986790"/>
                        <a:pt x="453009" y="596837"/>
                        <a:pt x="395859" y="4043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000EDAB0-46A3-EA80-703D-79A46B4A8CE3}"/>
                  </a:ext>
                </a:extLst>
              </p:cNvPr>
              <p:cNvSpPr/>
              <p:nvPr/>
            </p:nvSpPr>
            <p:spPr>
              <a:xfrm>
                <a:off x="6665655" y="3372398"/>
                <a:ext cx="1687104" cy="1687169"/>
              </a:xfrm>
              <a:custGeom>
                <a:avLst/>
                <a:gdLst>
                  <a:gd name="connsiteX0" fmla="*/ 691360 w 1687104"/>
                  <a:gd name="connsiteY0" fmla="*/ 1673089 h 1687169"/>
                  <a:gd name="connsiteX1" fmla="*/ 13656 w 1687104"/>
                  <a:gd name="connsiteY1" fmla="*/ 692872 h 1687169"/>
                  <a:gd name="connsiteX2" fmla="*/ 13656 w 1687104"/>
                  <a:gd name="connsiteY2" fmla="*/ 692872 h 1687169"/>
                  <a:gd name="connsiteX3" fmla="*/ 994233 w 1687104"/>
                  <a:gd name="connsiteY3" fmla="*/ 13721 h 1687169"/>
                  <a:gd name="connsiteX4" fmla="*/ 1673384 w 1687104"/>
                  <a:gd name="connsiteY4" fmla="*/ 994298 h 1687169"/>
                  <a:gd name="connsiteX5" fmla="*/ 692807 w 1687104"/>
                  <a:gd name="connsiteY5" fmla="*/ 1673449 h 1687169"/>
                  <a:gd name="connsiteX6" fmla="*/ 691360 w 1687104"/>
                  <a:gd name="connsiteY6" fmla="*/ 1673185 h 1687169"/>
                  <a:gd name="connsiteX7" fmla="*/ 124527 w 1687104"/>
                  <a:gd name="connsiteY7" fmla="*/ 713065 h 1687169"/>
                  <a:gd name="connsiteX8" fmla="*/ 711645 w 1687104"/>
                  <a:gd name="connsiteY8" fmla="*/ 1561738 h 1687169"/>
                  <a:gd name="connsiteX9" fmla="*/ 1560319 w 1687104"/>
                  <a:gd name="connsiteY9" fmla="*/ 974620 h 1687169"/>
                  <a:gd name="connsiteX10" fmla="*/ 973200 w 1687104"/>
                  <a:gd name="connsiteY10" fmla="*/ 125946 h 1687169"/>
                  <a:gd name="connsiteX11" fmla="*/ 792420 w 1687104"/>
                  <a:gd name="connsiteY11" fmla="*/ 115847 h 1687169"/>
                  <a:gd name="connsiteX12" fmla="*/ 124527 w 1687104"/>
                  <a:gd name="connsiteY12" fmla="*/ 713065 h 168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104" h="1687169">
                    <a:moveTo>
                      <a:pt x="691360" y="1673089"/>
                    </a:moveTo>
                    <a:cubicBezTo>
                      <a:pt x="233886" y="1589013"/>
                      <a:pt x="-69253" y="1150559"/>
                      <a:pt x="13656" y="692872"/>
                    </a:cubicBezTo>
                    <a:lnTo>
                      <a:pt x="13656" y="692872"/>
                    </a:lnTo>
                    <a:cubicBezTo>
                      <a:pt x="96892" y="234550"/>
                      <a:pt x="535912" y="-69516"/>
                      <a:pt x="994233" y="13721"/>
                    </a:cubicBezTo>
                    <a:cubicBezTo>
                      <a:pt x="1452554" y="96957"/>
                      <a:pt x="1756621" y="535977"/>
                      <a:pt x="1673384" y="994298"/>
                    </a:cubicBezTo>
                    <a:cubicBezTo>
                      <a:pt x="1590148" y="1452619"/>
                      <a:pt x="1151128" y="1756686"/>
                      <a:pt x="692807" y="1673449"/>
                    </a:cubicBezTo>
                    <a:cubicBezTo>
                      <a:pt x="692325" y="1673362"/>
                      <a:pt x="691842" y="1673273"/>
                      <a:pt x="691360" y="1673185"/>
                    </a:cubicBezTo>
                    <a:close/>
                    <a:moveTo>
                      <a:pt x="124527" y="713065"/>
                    </a:moveTo>
                    <a:cubicBezTo>
                      <a:pt x="52301" y="1109548"/>
                      <a:pt x="315162" y="1489512"/>
                      <a:pt x="711645" y="1561738"/>
                    </a:cubicBezTo>
                    <a:cubicBezTo>
                      <a:pt x="1108128" y="1633965"/>
                      <a:pt x="1488092" y="1371103"/>
                      <a:pt x="1560319" y="974620"/>
                    </a:cubicBezTo>
                    <a:cubicBezTo>
                      <a:pt x="1632545" y="578137"/>
                      <a:pt x="1369683" y="198173"/>
                      <a:pt x="973200" y="125946"/>
                    </a:cubicBezTo>
                    <a:cubicBezTo>
                      <a:pt x="913593" y="115088"/>
                      <a:pt x="852866" y="111695"/>
                      <a:pt x="792420" y="115847"/>
                    </a:cubicBezTo>
                    <a:cubicBezTo>
                      <a:pt x="459576" y="139149"/>
                      <a:pt x="184757" y="384887"/>
                      <a:pt x="124527" y="713065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C568D3B9-FEA8-72E4-216F-0B4492DCF6E9}"/>
                  </a:ext>
                </a:extLst>
              </p:cNvPr>
              <p:cNvSpPr/>
              <p:nvPr/>
            </p:nvSpPr>
            <p:spPr>
              <a:xfrm>
                <a:off x="7863077" y="3452145"/>
                <a:ext cx="652652" cy="987266"/>
              </a:xfrm>
              <a:custGeom>
                <a:avLst/>
                <a:gdLst>
                  <a:gd name="connsiteX0" fmla="*/ 395859 w 652652"/>
                  <a:gd name="connsiteY0" fmla="*/ 404336 h 987266"/>
                  <a:gd name="connsiteX1" fmla="*/ 0 w 652652"/>
                  <a:gd name="connsiteY1" fmla="*/ 0 h 987266"/>
                  <a:gd name="connsiteX2" fmla="*/ 360998 w 652652"/>
                  <a:gd name="connsiteY2" fmla="*/ 117253 h 987266"/>
                  <a:gd name="connsiteX3" fmla="*/ 651701 w 652652"/>
                  <a:gd name="connsiteY3" fmla="*/ 151257 h 987266"/>
                  <a:gd name="connsiteX4" fmla="*/ 652653 w 652652"/>
                  <a:gd name="connsiteY4" fmla="*/ 464534 h 987266"/>
                  <a:gd name="connsiteX5" fmla="*/ 566928 w 652652"/>
                  <a:gd name="connsiteY5" fmla="*/ 530066 h 987266"/>
                  <a:gd name="connsiteX6" fmla="*/ 457962 w 652652"/>
                  <a:gd name="connsiteY6" fmla="*/ 987266 h 987266"/>
                  <a:gd name="connsiteX7" fmla="*/ 395859 w 652652"/>
                  <a:gd name="connsiteY7" fmla="*/ 404336 h 98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2" h="987266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8" y="117253"/>
                    </a:cubicBezTo>
                    <a:cubicBezTo>
                      <a:pt x="402146" y="125730"/>
                      <a:pt x="651701" y="151257"/>
                      <a:pt x="651701" y="151257"/>
                    </a:cubicBezTo>
                    <a:lnTo>
                      <a:pt x="652653" y="464534"/>
                    </a:lnTo>
                    <a:cubicBezTo>
                      <a:pt x="652653" y="464534"/>
                      <a:pt x="584073" y="485299"/>
                      <a:pt x="566928" y="530066"/>
                    </a:cubicBezTo>
                    <a:cubicBezTo>
                      <a:pt x="530067" y="624459"/>
                      <a:pt x="548640" y="659321"/>
                      <a:pt x="457962" y="987266"/>
                    </a:cubicBezTo>
                    <a:cubicBezTo>
                      <a:pt x="457676" y="986504"/>
                      <a:pt x="453866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E887F9E9-92E2-BC86-50EA-6436AC226F94}"/>
                  </a:ext>
                </a:extLst>
              </p:cNvPr>
              <p:cNvSpPr/>
              <p:nvPr/>
            </p:nvSpPr>
            <p:spPr>
              <a:xfrm>
                <a:off x="8275855" y="3703592"/>
                <a:ext cx="132227" cy="63462"/>
              </a:xfrm>
              <a:custGeom>
                <a:avLst/>
                <a:gdLst>
                  <a:gd name="connsiteX0" fmla="*/ 132053 w 132227"/>
                  <a:gd name="connsiteY0" fmla="*/ 40494 h 63462"/>
                  <a:gd name="connsiteX1" fmla="*/ 62044 w 132227"/>
                  <a:gd name="connsiteY1" fmla="*/ 62211 h 63462"/>
                  <a:gd name="connsiteX2" fmla="*/ 131 w 132227"/>
                  <a:gd name="connsiteY2" fmla="*/ 22968 h 63462"/>
                  <a:gd name="connsiteX3" fmla="*/ 70140 w 132227"/>
                  <a:gd name="connsiteY3" fmla="*/ 1251 h 63462"/>
                  <a:gd name="connsiteX4" fmla="*/ 132053 w 132227"/>
                  <a:gd name="connsiteY4" fmla="*/ 40494 h 63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7" h="63462">
                    <a:moveTo>
                      <a:pt x="132053" y="40494"/>
                    </a:moveTo>
                    <a:cubicBezTo>
                      <a:pt x="129767" y="57354"/>
                      <a:pt x="98429" y="67069"/>
                      <a:pt x="62044" y="62211"/>
                    </a:cubicBezTo>
                    <a:cubicBezTo>
                      <a:pt x="25658" y="57354"/>
                      <a:pt x="-2154" y="39827"/>
                      <a:pt x="131" y="22968"/>
                    </a:cubicBezTo>
                    <a:cubicBezTo>
                      <a:pt x="2417" y="6109"/>
                      <a:pt x="33755" y="-3607"/>
                      <a:pt x="70140" y="1251"/>
                    </a:cubicBezTo>
                    <a:cubicBezTo>
                      <a:pt x="106526" y="6109"/>
                      <a:pt x="134720" y="23730"/>
                      <a:pt x="132053" y="40494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B33D43F-6B49-B777-BC78-F480A04DACD4}"/>
                  </a:ext>
                </a:extLst>
              </p:cNvPr>
              <p:cNvSpPr/>
              <p:nvPr/>
            </p:nvSpPr>
            <p:spPr>
              <a:xfrm>
                <a:off x="8291988" y="3715340"/>
                <a:ext cx="69341" cy="11886"/>
              </a:xfrm>
              <a:custGeom>
                <a:avLst/>
                <a:gdLst>
                  <a:gd name="connsiteX0" fmla="*/ 0 w 69341"/>
                  <a:gd name="connsiteY0" fmla="*/ 11887 h 11886"/>
                  <a:gd name="connsiteX1" fmla="*/ 69342 w 69341"/>
                  <a:gd name="connsiteY1" fmla="*/ 3981 h 1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86">
                    <a:moveTo>
                      <a:pt x="0" y="11887"/>
                    </a:moveTo>
                    <a:cubicBezTo>
                      <a:pt x="2953" y="3791"/>
                      <a:pt x="34671" y="-5449"/>
                      <a:pt x="69342" y="398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26F5FBA-6F4C-5130-1856-A80514B391AF}"/>
                  </a:ext>
                </a:extLst>
              </p:cNvPr>
              <p:cNvSpPr/>
              <p:nvPr/>
            </p:nvSpPr>
            <p:spPr>
              <a:xfrm>
                <a:off x="7123080" y="3429748"/>
                <a:ext cx="251459" cy="83738"/>
              </a:xfrm>
              <a:custGeom>
                <a:avLst/>
                <a:gdLst>
                  <a:gd name="connsiteX0" fmla="*/ 0 w 251459"/>
                  <a:gd name="connsiteY0" fmla="*/ 83738 h 83738"/>
                  <a:gd name="connsiteX1" fmla="*/ 251460 w 251459"/>
                  <a:gd name="connsiteY1" fmla="*/ 13 h 83738"/>
                  <a:gd name="connsiteX2" fmla="*/ 0 w 251459"/>
                  <a:gd name="connsiteY2" fmla="*/ 83738 h 8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59" h="83738">
                    <a:moveTo>
                      <a:pt x="0" y="83738"/>
                    </a:moveTo>
                    <a:cubicBezTo>
                      <a:pt x="72224" y="28732"/>
                      <a:pt x="160677" y="-719"/>
                      <a:pt x="251460" y="13"/>
                    </a:cubicBezTo>
                    <a:cubicBezTo>
                      <a:pt x="165735" y="25159"/>
                      <a:pt x="83249" y="52401"/>
                      <a:pt x="0" y="83738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3AA74FF-7F59-312B-E5D0-44613E8EC478}"/>
                  </a:ext>
                </a:extLst>
              </p:cNvPr>
              <p:cNvSpPr/>
              <p:nvPr/>
            </p:nvSpPr>
            <p:spPr>
              <a:xfrm>
                <a:off x="6766369" y="3522345"/>
                <a:ext cx="342042" cy="411479"/>
              </a:xfrm>
              <a:custGeom>
                <a:avLst/>
                <a:gdLst>
                  <a:gd name="connsiteX0" fmla="*/ 0 w 342042"/>
                  <a:gd name="connsiteY0" fmla="*/ 411480 h 411479"/>
                  <a:gd name="connsiteX1" fmla="*/ 342043 w 342042"/>
                  <a:gd name="connsiteY1" fmla="*/ 0 h 411479"/>
                  <a:gd name="connsiteX2" fmla="*/ 0 w 342042"/>
                  <a:gd name="connsiteY2" fmla="*/ 411480 h 41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042" h="411479">
                    <a:moveTo>
                      <a:pt x="0" y="411480"/>
                    </a:moveTo>
                    <a:cubicBezTo>
                      <a:pt x="42672" y="241078"/>
                      <a:pt x="185166" y="76676"/>
                      <a:pt x="342043" y="0"/>
                    </a:cubicBezTo>
                    <a:cubicBezTo>
                      <a:pt x="195167" y="104775"/>
                      <a:pt x="72009" y="245364"/>
                      <a:pt x="0" y="41148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5D41060-AC39-FC85-E1A3-52EE73A1574C}"/>
                  </a:ext>
                </a:extLst>
              </p:cNvPr>
              <p:cNvSpPr/>
              <p:nvPr/>
            </p:nvSpPr>
            <p:spPr>
              <a:xfrm>
                <a:off x="6813310" y="3486523"/>
                <a:ext cx="1424971" cy="1460130"/>
              </a:xfrm>
              <a:custGeom>
                <a:avLst/>
                <a:gdLst>
                  <a:gd name="connsiteX0" fmla="*/ 11638 w 1424971"/>
                  <a:gd name="connsiteY0" fmla="*/ 598939 h 1460130"/>
                  <a:gd name="connsiteX1" fmla="*/ 584662 w 1424971"/>
                  <a:gd name="connsiteY1" fmla="*/ 1448188 h 1460130"/>
                  <a:gd name="connsiteX2" fmla="*/ 1413337 w 1424971"/>
                  <a:gd name="connsiteY2" fmla="*/ 861163 h 1460130"/>
                  <a:gd name="connsiteX3" fmla="*/ 840218 w 1424971"/>
                  <a:gd name="connsiteY3" fmla="*/ 11913 h 1460130"/>
                  <a:gd name="connsiteX4" fmla="*/ 663815 w 1424971"/>
                  <a:gd name="connsiteY4" fmla="*/ 1722 h 1460130"/>
                  <a:gd name="connsiteX5" fmla="*/ 11638 w 1424971"/>
                  <a:gd name="connsiteY5" fmla="*/ 598939 h 146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4971" h="1460130">
                    <a:moveTo>
                      <a:pt x="11638" y="598939"/>
                    </a:moveTo>
                    <a:cubicBezTo>
                      <a:pt x="-58847" y="994893"/>
                      <a:pt x="198137" y="1375894"/>
                      <a:pt x="584662" y="1448188"/>
                    </a:cubicBezTo>
                    <a:cubicBezTo>
                      <a:pt x="971186" y="1520483"/>
                      <a:pt x="1342852" y="1257022"/>
                      <a:pt x="1413337" y="861163"/>
                    </a:cubicBezTo>
                    <a:cubicBezTo>
                      <a:pt x="1483822" y="465304"/>
                      <a:pt x="1226742" y="84113"/>
                      <a:pt x="840218" y="11913"/>
                    </a:cubicBezTo>
                    <a:cubicBezTo>
                      <a:pt x="782096" y="972"/>
                      <a:pt x="722810" y="-2453"/>
                      <a:pt x="663815" y="1722"/>
                    </a:cubicBezTo>
                    <a:cubicBezTo>
                      <a:pt x="346347" y="24106"/>
                      <a:pt x="71265" y="264136"/>
                      <a:pt x="11638" y="598939"/>
                    </a:cubicBezTo>
                    <a:close/>
                  </a:path>
                </a:pathLst>
              </a:custGeom>
              <a:solidFill>
                <a:srgbClr val="EBEBEB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1" name="图形 3">
                <a:extLst>
                  <a:ext uri="{FF2B5EF4-FFF2-40B4-BE49-F238E27FC236}">
                    <a16:creationId xmlns:a16="http://schemas.microsoft.com/office/drawing/2014/main" id="{A631B0BE-D829-F549-88E2-618B14B11FF7}"/>
                  </a:ext>
                </a:extLst>
              </p:cNvPr>
              <p:cNvGrpSpPr/>
              <p:nvPr/>
            </p:nvGrpSpPr>
            <p:grpSpPr>
              <a:xfrm>
                <a:off x="6813346" y="3486490"/>
                <a:ext cx="1425018" cy="1459818"/>
                <a:chOff x="6813346" y="3486490"/>
                <a:chExt cx="1425018" cy="1459818"/>
              </a:xfrm>
              <a:solidFill>
                <a:srgbClr val="FFFFFF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833A06F-F7E9-AD24-A50A-1C94BA53B1BE}"/>
                    </a:ext>
                  </a:extLst>
                </p:cNvPr>
                <p:cNvSpPr/>
                <p:nvPr/>
              </p:nvSpPr>
              <p:spPr>
                <a:xfrm>
                  <a:off x="7330058" y="4016120"/>
                  <a:ext cx="908306" cy="930187"/>
                </a:xfrm>
                <a:custGeom>
                  <a:avLst/>
                  <a:gdLst>
                    <a:gd name="connsiteX0" fmla="*/ 907542 w 908306"/>
                    <a:gd name="connsiteY0" fmla="*/ 234125 h 930187"/>
                    <a:gd name="connsiteX1" fmla="*/ 228505 w 908306"/>
                    <a:gd name="connsiteY1" fmla="*/ 929450 h 930187"/>
                    <a:gd name="connsiteX2" fmla="*/ 67913 w 908306"/>
                    <a:gd name="connsiteY2" fmla="*/ 918210 h 930187"/>
                    <a:gd name="connsiteX3" fmla="*/ 0 w 908306"/>
                    <a:gd name="connsiteY3" fmla="*/ 901922 h 930187"/>
                    <a:gd name="connsiteX4" fmla="*/ 880491 w 908306"/>
                    <a:gd name="connsiteY4" fmla="*/ 0 h 930187"/>
                    <a:gd name="connsiteX5" fmla="*/ 907542 w 908306"/>
                    <a:gd name="connsiteY5" fmla="*/ 234125 h 93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8306" h="930187">
                      <a:moveTo>
                        <a:pt x="907542" y="234125"/>
                      </a:moveTo>
                      <a:lnTo>
                        <a:pt x="228505" y="929450"/>
                      </a:lnTo>
                      <a:cubicBezTo>
                        <a:pt x="174720" y="931929"/>
                        <a:pt x="120828" y="928157"/>
                        <a:pt x="67913" y="918210"/>
                      </a:cubicBezTo>
                      <a:cubicBezTo>
                        <a:pt x="45008" y="913962"/>
                        <a:pt x="22340" y="908526"/>
                        <a:pt x="0" y="901922"/>
                      </a:cubicBezTo>
                      <a:lnTo>
                        <a:pt x="880491" y="0"/>
                      </a:lnTo>
                      <a:cubicBezTo>
                        <a:pt x="902008" y="76085"/>
                        <a:pt x="911142" y="155137"/>
                        <a:pt x="907542" y="234125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2C07CC45-6BEF-4078-BF3D-44E567F86C30}"/>
                    </a:ext>
                  </a:extLst>
                </p:cNvPr>
                <p:cNvSpPr/>
                <p:nvPr/>
              </p:nvSpPr>
              <p:spPr>
                <a:xfrm>
                  <a:off x="6813346" y="3486490"/>
                  <a:ext cx="803796" cy="823762"/>
                </a:xfrm>
                <a:custGeom>
                  <a:avLst/>
                  <a:gdLst>
                    <a:gd name="connsiteX0" fmla="*/ 803796 w 803796"/>
                    <a:gd name="connsiteY0" fmla="*/ 6137 h 823762"/>
                    <a:gd name="connsiteX1" fmla="*/ 5887 w 803796"/>
                    <a:gd name="connsiteY1" fmla="*/ 823763 h 823762"/>
                    <a:gd name="connsiteX2" fmla="*/ 11602 w 803796"/>
                    <a:gd name="connsiteY2" fmla="*/ 598973 h 823762"/>
                    <a:gd name="connsiteX3" fmla="*/ 23508 w 803796"/>
                    <a:gd name="connsiteY3" fmla="*/ 544109 h 823762"/>
                    <a:gd name="connsiteX4" fmla="*/ 530429 w 803796"/>
                    <a:gd name="connsiteY4" fmla="*/ 24330 h 823762"/>
                    <a:gd name="connsiteX5" fmla="*/ 663779 w 803796"/>
                    <a:gd name="connsiteY5" fmla="*/ 1755 h 823762"/>
                    <a:gd name="connsiteX6" fmla="*/ 803796 w 803796"/>
                    <a:gd name="connsiteY6" fmla="*/ 6137 h 82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796" h="823762">
                      <a:moveTo>
                        <a:pt x="803796" y="6137"/>
                      </a:moveTo>
                      <a:lnTo>
                        <a:pt x="5887" y="823763"/>
                      </a:lnTo>
                      <a:cubicBezTo>
                        <a:pt x="-3556" y="748974"/>
                        <a:pt x="-1630" y="673186"/>
                        <a:pt x="11602" y="598973"/>
                      </a:cubicBezTo>
                      <a:cubicBezTo>
                        <a:pt x="14840" y="580494"/>
                        <a:pt x="18936" y="562111"/>
                        <a:pt x="23508" y="544109"/>
                      </a:cubicBezTo>
                      <a:lnTo>
                        <a:pt x="530429" y="24330"/>
                      </a:lnTo>
                      <a:cubicBezTo>
                        <a:pt x="574035" y="12470"/>
                        <a:pt x="618698" y="4909"/>
                        <a:pt x="663779" y="1755"/>
                      </a:cubicBezTo>
                      <a:cubicBezTo>
                        <a:pt x="710478" y="-1606"/>
                        <a:pt x="757399" y="-137"/>
                        <a:pt x="803796" y="6137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83E45B0E-E043-BF29-D59B-02DC2171464B}"/>
                    </a:ext>
                  </a:extLst>
                </p:cNvPr>
                <p:cNvSpPr/>
                <p:nvPr/>
              </p:nvSpPr>
              <p:spPr>
                <a:xfrm>
                  <a:off x="7071455" y="3751230"/>
                  <a:ext cx="1050416" cy="1075944"/>
                </a:xfrm>
                <a:custGeom>
                  <a:avLst/>
                  <a:gdLst>
                    <a:gd name="connsiteX0" fmla="*/ 1050417 w 1050416"/>
                    <a:gd name="connsiteY0" fmla="*/ 66294 h 1075944"/>
                    <a:gd name="connsiteX1" fmla="*/ 64675 w 1050416"/>
                    <a:gd name="connsiteY1" fmla="*/ 1075944 h 1075944"/>
                    <a:gd name="connsiteX2" fmla="*/ 0 w 1050416"/>
                    <a:gd name="connsiteY2" fmla="*/ 1027081 h 1075944"/>
                    <a:gd name="connsiteX3" fmla="*/ 1002887 w 1050416"/>
                    <a:gd name="connsiteY3" fmla="*/ 0 h 1075944"/>
                    <a:gd name="connsiteX4" fmla="*/ 1050417 w 1050416"/>
                    <a:gd name="connsiteY4" fmla="*/ 66294 h 1075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0416" h="1075944">
                      <a:moveTo>
                        <a:pt x="1050417" y="66294"/>
                      </a:moveTo>
                      <a:lnTo>
                        <a:pt x="64675" y="1075944"/>
                      </a:lnTo>
                      <a:cubicBezTo>
                        <a:pt x="42160" y="1060963"/>
                        <a:pt x="20563" y="1044646"/>
                        <a:pt x="0" y="1027081"/>
                      </a:cubicBezTo>
                      <a:lnTo>
                        <a:pt x="1002887" y="0"/>
                      </a:lnTo>
                      <a:cubicBezTo>
                        <a:pt x="1020004" y="21157"/>
                        <a:pt x="1035874" y="43292"/>
                        <a:pt x="1050417" y="66294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B980986-8A7B-8287-F0A9-3A99E543DB1E}"/>
                    </a:ext>
                  </a:extLst>
                </p:cNvPr>
                <p:cNvSpPr/>
                <p:nvPr/>
              </p:nvSpPr>
              <p:spPr>
                <a:xfrm>
                  <a:off x="6843807" y="3517106"/>
                  <a:ext cx="969644" cy="993457"/>
                </a:xfrm>
                <a:custGeom>
                  <a:avLst/>
                  <a:gdLst>
                    <a:gd name="connsiteX0" fmla="*/ 969645 w 969644"/>
                    <a:gd name="connsiteY0" fmla="*/ 31433 h 993457"/>
                    <a:gd name="connsiteX1" fmla="*/ 30289 w 969644"/>
                    <a:gd name="connsiteY1" fmla="*/ 993457 h 993457"/>
                    <a:gd name="connsiteX2" fmla="*/ 0 w 969644"/>
                    <a:gd name="connsiteY2" fmla="*/ 909447 h 993457"/>
                    <a:gd name="connsiteX3" fmla="*/ 887635 w 969644"/>
                    <a:gd name="connsiteY3" fmla="*/ 0 h 993457"/>
                    <a:gd name="connsiteX4" fmla="*/ 969645 w 969644"/>
                    <a:gd name="connsiteY4" fmla="*/ 31433 h 99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9644" h="993457">
                      <a:moveTo>
                        <a:pt x="969645" y="31433"/>
                      </a:moveTo>
                      <a:lnTo>
                        <a:pt x="30289" y="993457"/>
                      </a:lnTo>
                      <a:cubicBezTo>
                        <a:pt x="18484" y="966100"/>
                        <a:pt x="8369" y="938044"/>
                        <a:pt x="0" y="909447"/>
                      </a:cubicBezTo>
                      <a:lnTo>
                        <a:pt x="887635" y="0"/>
                      </a:lnTo>
                      <a:cubicBezTo>
                        <a:pt x="915598" y="8765"/>
                        <a:pt x="942988" y="19262"/>
                        <a:pt x="969645" y="3143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B52EB9A9-8300-B042-7564-6FE8C12A00A6}"/>
                    </a:ext>
                  </a:extLst>
                </p:cNvPr>
                <p:cNvSpPr/>
                <p:nvPr/>
              </p:nvSpPr>
              <p:spPr>
                <a:xfrm>
                  <a:off x="7643907" y="4337589"/>
                  <a:ext cx="584549" cy="598931"/>
                </a:xfrm>
                <a:custGeom>
                  <a:avLst/>
                  <a:gdLst>
                    <a:gd name="connsiteX0" fmla="*/ 584549 w 584549"/>
                    <a:gd name="connsiteY0" fmla="*/ 0 h 598931"/>
                    <a:gd name="connsiteX1" fmla="*/ 582835 w 584549"/>
                    <a:gd name="connsiteY1" fmla="*/ 10097 h 598931"/>
                    <a:gd name="connsiteX2" fmla="*/ 579501 w 584549"/>
                    <a:gd name="connsiteY2" fmla="*/ 27623 h 598931"/>
                    <a:gd name="connsiteX3" fmla="*/ 27051 w 584549"/>
                    <a:gd name="connsiteY3" fmla="*/ 593789 h 598931"/>
                    <a:gd name="connsiteX4" fmla="*/ 0 w 584549"/>
                    <a:gd name="connsiteY4" fmla="*/ 598932 h 598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549" h="598931">
                      <a:moveTo>
                        <a:pt x="584549" y="0"/>
                      </a:moveTo>
                      <a:cubicBezTo>
                        <a:pt x="584073" y="3334"/>
                        <a:pt x="583406" y="6763"/>
                        <a:pt x="582835" y="10097"/>
                      </a:cubicBezTo>
                      <a:cubicBezTo>
                        <a:pt x="581882" y="16002"/>
                        <a:pt x="580739" y="21908"/>
                        <a:pt x="579501" y="27623"/>
                      </a:cubicBezTo>
                      <a:lnTo>
                        <a:pt x="27051" y="593789"/>
                      </a:lnTo>
                      <a:cubicBezTo>
                        <a:pt x="18193" y="595693"/>
                        <a:pt x="9144" y="597408"/>
                        <a:pt x="0" y="598932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43E7D7C6-5DBB-6255-E8A4-B1CB48083A4E}"/>
                    </a:ext>
                  </a:extLst>
                </p:cNvPr>
                <p:cNvSpPr/>
                <p:nvPr/>
              </p:nvSpPr>
              <p:spPr>
                <a:xfrm>
                  <a:off x="7000684" y="3678364"/>
                  <a:ext cx="1017555" cy="1042701"/>
                </a:xfrm>
                <a:custGeom>
                  <a:avLst/>
                  <a:gdLst>
                    <a:gd name="connsiteX0" fmla="*/ 1017556 w 1017555"/>
                    <a:gd name="connsiteY0" fmla="*/ 10954 h 1042701"/>
                    <a:gd name="connsiteX1" fmla="*/ 10573 w 1017555"/>
                    <a:gd name="connsiteY1" fmla="*/ 1042702 h 1042701"/>
                    <a:gd name="connsiteX2" fmla="*/ 0 w 1017555"/>
                    <a:gd name="connsiteY2" fmla="*/ 1031081 h 1042701"/>
                    <a:gd name="connsiteX3" fmla="*/ 1006316 w 1017555"/>
                    <a:gd name="connsiteY3" fmla="*/ 0 h 1042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555" h="1042701">
                      <a:moveTo>
                        <a:pt x="1017556" y="10954"/>
                      </a:moveTo>
                      <a:lnTo>
                        <a:pt x="10573" y="1042702"/>
                      </a:lnTo>
                      <a:cubicBezTo>
                        <a:pt x="6953" y="1038892"/>
                        <a:pt x="3429" y="1034987"/>
                        <a:pt x="0" y="1031081"/>
                      </a:cubicBezTo>
                      <a:lnTo>
                        <a:pt x="1006316" y="0"/>
                      </a:ln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63" name="矩形: 圆角 762">
            <a:extLst>
              <a:ext uri="{FF2B5EF4-FFF2-40B4-BE49-F238E27FC236}">
                <a16:creationId xmlns:a16="http://schemas.microsoft.com/office/drawing/2014/main" id="{628A7D27-C31A-64AE-B6B8-BE722396DF26}"/>
              </a:ext>
            </a:extLst>
          </p:cNvPr>
          <p:cNvSpPr/>
          <p:nvPr/>
        </p:nvSpPr>
        <p:spPr>
          <a:xfrm>
            <a:off x="2727774" y="2062779"/>
            <a:ext cx="3368226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94" name="组合 793">
            <a:extLst>
              <a:ext uri="{FF2B5EF4-FFF2-40B4-BE49-F238E27FC236}">
                <a16:creationId xmlns:a16="http://schemas.microsoft.com/office/drawing/2014/main" id="{1C6D8CC1-3BAF-19C3-E4C9-147F3DBB6C96}"/>
              </a:ext>
            </a:extLst>
          </p:cNvPr>
          <p:cNvGrpSpPr/>
          <p:nvPr/>
        </p:nvGrpSpPr>
        <p:grpSpPr>
          <a:xfrm>
            <a:off x="10347421" y="405769"/>
            <a:ext cx="697115" cy="242657"/>
            <a:chOff x="9541035" y="319314"/>
            <a:chExt cx="1071225" cy="372880"/>
          </a:xfrm>
        </p:grpSpPr>
        <p:sp>
          <p:nvSpPr>
            <p:cNvPr id="790" name="箭头: V 形 789">
              <a:extLst>
                <a:ext uri="{FF2B5EF4-FFF2-40B4-BE49-F238E27FC236}">
                  <a16:creationId xmlns:a16="http://schemas.microsoft.com/office/drawing/2014/main" id="{22F2274A-5B10-6EB5-5E61-7185CBAF1390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2" name="箭头: V 形 791">
              <a:extLst>
                <a:ext uri="{FF2B5EF4-FFF2-40B4-BE49-F238E27FC236}">
                  <a16:creationId xmlns:a16="http://schemas.microsoft.com/office/drawing/2014/main" id="{98809E35-1470-7AB3-1A25-BF05592BD7A1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3" name="箭头: V 形 792">
              <a:extLst>
                <a:ext uri="{FF2B5EF4-FFF2-40B4-BE49-F238E27FC236}">
                  <a16:creationId xmlns:a16="http://schemas.microsoft.com/office/drawing/2014/main" id="{3C524435-D034-30A1-175D-191BF54476BD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2" name="组合 801">
            <a:extLst>
              <a:ext uri="{FF2B5EF4-FFF2-40B4-BE49-F238E27FC236}">
                <a16:creationId xmlns:a16="http://schemas.microsoft.com/office/drawing/2014/main" id="{314577A2-7E7C-B5AB-FE22-9A2A8423FC98}"/>
              </a:ext>
            </a:extLst>
          </p:cNvPr>
          <p:cNvGrpSpPr/>
          <p:nvPr/>
        </p:nvGrpSpPr>
        <p:grpSpPr>
          <a:xfrm>
            <a:off x="981244" y="5926561"/>
            <a:ext cx="488358" cy="108362"/>
            <a:chOff x="11300506" y="453819"/>
            <a:chExt cx="488358" cy="108362"/>
          </a:xfrm>
        </p:grpSpPr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F9664DD9-1F94-15C3-9F4E-65B246E74286}"/>
                </a:ext>
              </a:extLst>
            </p:cNvPr>
            <p:cNvSpPr/>
            <p:nvPr/>
          </p:nvSpPr>
          <p:spPr>
            <a:xfrm>
              <a:off x="11300506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7FB78F0C-47BB-A8D5-B081-4C8AB45FB3FC}"/>
                </a:ext>
              </a:extLst>
            </p:cNvPr>
            <p:cNvSpPr/>
            <p:nvPr/>
          </p:nvSpPr>
          <p:spPr>
            <a:xfrm>
              <a:off x="11490504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9487B1B1-E7B1-A20A-2F5C-9F8EE78270C0}"/>
                </a:ext>
              </a:extLst>
            </p:cNvPr>
            <p:cNvSpPr/>
            <p:nvPr/>
          </p:nvSpPr>
          <p:spPr>
            <a:xfrm>
              <a:off x="11680502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12" name="组合 811">
            <a:extLst>
              <a:ext uri="{FF2B5EF4-FFF2-40B4-BE49-F238E27FC236}">
                <a16:creationId xmlns:a16="http://schemas.microsoft.com/office/drawing/2014/main" id="{FB5E28AF-C253-7536-9E3D-3AA4B4496C3E}"/>
              </a:ext>
            </a:extLst>
          </p:cNvPr>
          <p:cNvGrpSpPr/>
          <p:nvPr/>
        </p:nvGrpSpPr>
        <p:grpSpPr>
          <a:xfrm>
            <a:off x="-438078" y="6736960"/>
            <a:ext cx="1876637" cy="653234"/>
            <a:chOff x="9541035" y="319314"/>
            <a:chExt cx="1071225" cy="372880"/>
          </a:xfrm>
        </p:grpSpPr>
        <p:sp>
          <p:nvSpPr>
            <p:cNvPr id="813" name="箭头: V 形 812">
              <a:extLst>
                <a:ext uri="{FF2B5EF4-FFF2-40B4-BE49-F238E27FC236}">
                  <a16:creationId xmlns:a16="http://schemas.microsoft.com/office/drawing/2014/main" id="{8728BDE7-5911-CCF4-88A1-6A6700D1F1C4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4" name="箭头: V 形 813">
              <a:extLst>
                <a:ext uri="{FF2B5EF4-FFF2-40B4-BE49-F238E27FC236}">
                  <a16:creationId xmlns:a16="http://schemas.microsoft.com/office/drawing/2014/main" id="{9B01A474-8CB6-E5C9-2099-04ECAB9F2FBA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5" name="箭头: V 形 814">
              <a:extLst>
                <a:ext uri="{FF2B5EF4-FFF2-40B4-BE49-F238E27FC236}">
                  <a16:creationId xmlns:a16="http://schemas.microsoft.com/office/drawing/2014/main" id="{4EE37E16-C107-C5CD-7E93-19470135545A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19" name="任意多边形: 形状 818">
            <a:extLst>
              <a:ext uri="{FF2B5EF4-FFF2-40B4-BE49-F238E27FC236}">
                <a16:creationId xmlns:a16="http://schemas.microsoft.com/office/drawing/2014/main" id="{80E6DED3-03AC-7952-11A6-852FDDB80967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3" name="任意多边形: 形状 822">
            <a:extLst>
              <a:ext uri="{FF2B5EF4-FFF2-40B4-BE49-F238E27FC236}">
                <a16:creationId xmlns:a16="http://schemas.microsoft.com/office/drawing/2014/main" id="{92ED7E85-BC58-28DC-2406-643CD6F555C4}"/>
              </a:ext>
            </a:extLst>
          </p:cNvPr>
          <p:cNvSpPr/>
          <p:nvPr/>
        </p:nvSpPr>
        <p:spPr>
          <a:xfrm rot="16200000" flipV="1">
            <a:off x="-2512702" y="3275674"/>
            <a:ext cx="6109381" cy="131346"/>
          </a:xfrm>
          <a:custGeom>
            <a:avLst/>
            <a:gdLst>
              <a:gd name="connsiteX0" fmla="*/ 6109381 w 6109381"/>
              <a:gd name="connsiteY0" fmla="*/ 109455 h 131346"/>
              <a:gd name="connsiteX1" fmla="*/ 6109381 w 6109381"/>
              <a:gd name="connsiteY1" fmla="*/ 21891 h 131346"/>
              <a:gd name="connsiteX2" fmla="*/ 6087490 w 6109381"/>
              <a:gd name="connsiteY2" fmla="*/ 0 h 131346"/>
              <a:gd name="connsiteX3" fmla="*/ 1431251 w 6109381"/>
              <a:gd name="connsiteY3" fmla="*/ 0 h 131346"/>
              <a:gd name="connsiteX4" fmla="*/ 1354907 w 6109381"/>
              <a:gd name="connsiteY4" fmla="*/ 53640 h 131346"/>
              <a:gd name="connsiteX5" fmla="*/ 0 w 6109381"/>
              <a:gd name="connsiteY5" fmla="*/ 53640 h 131346"/>
              <a:gd name="connsiteX6" fmla="*/ 0 w 6109381"/>
              <a:gd name="connsiteY6" fmla="*/ 109455 h 131346"/>
              <a:gd name="connsiteX7" fmla="*/ 21891 w 6109381"/>
              <a:gd name="connsiteY7" fmla="*/ 131346 h 131346"/>
              <a:gd name="connsiteX8" fmla="*/ 6087490 w 6109381"/>
              <a:gd name="connsiteY8" fmla="*/ 131346 h 131346"/>
              <a:gd name="connsiteX9" fmla="*/ 6109381 w 6109381"/>
              <a:gd name="connsiteY9" fmla="*/ 109455 h 1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9381" h="131346">
                <a:moveTo>
                  <a:pt x="6109381" y="109455"/>
                </a:moveTo>
                <a:lnTo>
                  <a:pt x="6109381" y="21891"/>
                </a:lnTo>
                <a:cubicBezTo>
                  <a:pt x="6109381" y="9801"/>
                  <a:pt x="6099580" y="0"/>
                  <a:pt x="6087490" y="0"/>
                </a:cubicBezTo>
                <a:lnTo>
                  <a:pt x="1431251" y="0"/>
                </a:lnTo>
                <a:lnTo>
                  <a:pt x="1354907" y="53640"/>
                </a:lnTo>
                <a:lnTo>
                  <a:pt x="0" y="53640"/>
                </a:lnTo>
                <a:lnTo>
                  <a:pt x="0" y="109455"/>
                </a:lnTo>
                <a:cubicBezTo>
                  <a:pt x="0" y="121545"/>
                  <a:pt x="9801" y="131346"/>
                  <a:pt x="21891" y="131346"/>
                </a:cubicBezTo>
                <a:lnTo>
                  <a:pt x="6087490" y="131346"/>
                </a:lnTo>
                <a:cubicBezTo>
                  <a:pt x="6099580" y="131346"/>
                  <a:pt x="6109381" y="121545"/>
                  <a:pt x="6109381" y="109455"/>
                </a:cubicBez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矩形: 圆角 824">
            <a:extLst>
              <a:ext uri="{FF2B5EF4-FFF2-40B4-BE49-F238E27FC236}">
                <a16:creationId xmlns:a16="http://schemas.microsoft.com/office/drawing/2014/main" id="{161CBC77-1258-0F7E-6D1E-8D9D30B6CFEB}"/>
              </a:ext>
            </a:extLst>
          </p:cNvPr>
          <p:cNvSpPr/>
          <p:nvPr/>
        </p:nvSpPr>
        <p:spPr>
          <a:xfrm>
            <a:off x="476315" y="479865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6" name="矩形: 圆角 825">
            <a:extLst>
              <a:ext uri="{FF2B5EF4-FFF2-40B4-BE49-F238E27FC236}">
                <a16:creationId xmlns:a16="http://schemas.microsoft.com/office/drawing/2014/main" id="{68F3ED74-BB37-729D-BBCD-C5260BEFC885}"/>
              </a:ext>
            </a:extLst>
          </p:cNvPr>
          <p:cNvSpPr/>
          <p:nvPr/>
        </p:nvSpPr>
        <p:spPr>
          <a:xfrm>
            <a:off x="476315" y="6299416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7" name="平行四边形 826">
            <a:extLst>
              <a:ext uri="{FF2B5EF4-FFF2-40B4-BE49-F238E27FC236}">
                <a16:creationId xmlns:a16="http://schemas.microsoft.com/office/drawing/2014/main" id="{7E8F624A-A673-FA20-281E-DAA7BE911095}"/>
              </a:ext>
            </a:extLst>
          </p:cNvPr>
          <p:cNvSpPr/>
          <p:nvPr/>
        </p:nvSpPr>
        <p:spPr>
          <a:xfrm rot="10800000" flipV="1">
            <a:off x="4980196" y="6299416"/>
            <a:ext cx="7821403" cy="229380"/>
          </a:xfrm>
          <a:prstGeom prst="parallelogram">
            <a:avLst>
              <a:gd name="adj" fmla="val 142328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A9D5F8-2127-016B-9A64-BA3D45B77DEA}"/>
              </a:ext>
            </a:extLst>
          </p:cNvPr>
          <p:cNvSpPr txBox="1"/>
          <p:nvPr/>
        </p:nvSpPr>
        <p:spPr>
          <a:xfrm>
            <a:off x="3254934" y="2134071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实施计划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251076-71DD-8A12-9D86-411E4F0416A9}"/>
              </a:ext>
            </a:extLst>
          </p:cNvPr>
          <p:cNvSpPr/>
          <p:nvPr/>
        </p:nvSpPr>
        <p:spPr>
          <a:xfrm>
            <a:off x="1966607" y="2062779"/>
            <a:ext cx="761167" cy="537316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 w="9525" cap="flat">
            <a:solidFill>
              <a:srgbClr val="FFC727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75F049-CF1C-C2AA-5187-0A3802C898C2}"/>
              </a:ext>
            </a:extLst>
          </p:cNvPr>
          <p:cNvSpPr txBox="1"/>
          <p:nvPr/>
        </p:nvSpPr>
        <p:spPr>
          <a:xfrm>
            <a:off x="2097686" y="2184871"/>
            <a:ext cx="606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A72326-F93D-B0FC-402E-58F57DC4B2A7}"/>
              </a:ext>
            </a:extLst>
          </p:cNvPr>
          <p:cNvGrpSpPr/>
          <p:nvPr/>
        </p:nvGrpSpPr>
        <p:grpSpPr>
          <a:xfrm>
            <a:off x="1502172" y="4937435"/>
            <a:ext cx="1134807" cy="1138214"/>
            <a:chOff x="9224667" y="1260964"/>
            <a:chExt cx="1134807" cy="1138214"/>
          </a:xfrm>
        </p:grpSpPr>
        <p:sp>
          <p:nvSpPr>
            <p:cNvPr id="24" name="Freeform 716">
              <a:extLst>
                <a:ext uri="{FF2B5EF4-FFF2-40B4-BE49-F238E27FC236}">
                  <a16:creationId xmlns:a16="http://schemas.microsoft.com/office/drawing/2014/main" id="{CF1565C8-B63C-5403-D31D-FC9B773E12A4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444439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/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716">
              <a:extLst>
                <a:ext uri="{FF2B5EF4-FFF2-40B4-BE49-F238E27FC236}">
                  <a16:creationId xmlns:a16="http://schemas.microsoft.com/office/drawing/2014/main" id="{03D48E5E-7EE7-1502-E1B6-721D07B3E626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342445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44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716">
              <a:extLst>
                <a:ext uri="{FF2B5EF4-FFF2-40B4-BE49-F238E27FC236}">
                  <a16:creationId xmlns:a16="http://schemas.microsoft.com/office/drawing/2014/main" id="{440E540C-4F0C-C416-92F7-B58EA1AB9CFF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224667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12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24" name="文本框 723">
            <a:extLst>
              <a:ext uri="{FF2B5EF4-FFF2-40B4-BE49-F238E27FC236}">
                <a16:creationId xmlns:a16="http://schemas.microsoft.com/office/drawing/2014/main" id="{266193E2-097E-1220-619D-62DA53C5C65A}"/>
              </a:ext>
            </a:extLst>
          </p:cNvPr>
          <p:cNvSpPr txBox="1"/>
          <p:nvPr/>
        </p:nvSpPr>
        <p:spPr>
          <a:xfrm>
            <a:off x="1838058" y="2823315"/>
            <a:ext cx="480602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9249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实施计划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62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3" name="矩形 3">
            <a:extLst>
              <a:ext uri="{FF2B5EF4-FFF2-40B4-BE49-F238E27FC236}">
                <a16:creationId xmlns:a16="http://schemas.microsoft.com/office/drawing/2014/main" id="{D247C54D-6CD9-B29D-D13A-F0F4C62C671B}"/>
              </a:ext>
            </a:extLst>
          </p:cNvPr>
          <p:cNvSpPr/>
          <p:nvPr/>
        </p:nvSpPr>
        <p:spPr>
          <a:xfrm>
            <a:off x="1161143" y="2732314"/>
            <a:ext cx="2202102" cy="2138196"/>
          </a:xfrm>
          <a:custGeom>
            <a:avLst/>
            <a:gdLst>
              <a:gd name="connsiteX0" fmla="*/ 0 w 2194828"/>
              <a:gd name="connsiteY0" fmla="*/ 0 h 2133600"/>
              <a:gd name="connsiteX1" fmla="*/ 2194828 w 2194828"/>
              <a:gd name="connsiteY1" fmla="*/ 0 h 2133600"/>
              <a:gd name="connsiteX2" fmla="*/ 2194828 w 2194828"/>
              <a:gd name="connsiteY2" fmla="*/ 2133600 h 2133600"/>
              <a:gd name="connsiteX3" fmla="*/ 0 w 2194828"/>
              <a:gd name="connsiteY3" fmla="*/ 2133600 h 2133600"/>
              <a:gd name="connsiteX4" fmla="*/ 0 w 2194828"/>
              <a:gd name="connsiteY4" fmla="*/ 0 h 2133600"/>
              <a:gd name="connsiteX0" fmla="*/ 0 w 2194828"/>
              <a:gd name="connsiteY0" fmla="*/ 4596 h 2138196"/>
              <a:gd name="connsiteX1" fmla="*/ 326554 w 2194828"/>
              <a:gd name="connsiteY1" fmla="*/ 0 h 2138196"/>
              <a:gd name="connsiteX2" fmla="*/ 2194828 w 2194828"/>
              <a:gd name="connsiteY2" fmla="*/ 4596 h 2138196"/>
              <a:gd name="connsiteX3" fmla="*/ 2194828 w 2194828"/>
              <a:gd name="connsiteY3" fmla="*/ 2138196 h 2138196"/>
              <a:gd name="connsiteX4" fmla="*/ 0 w 2194828"/>
              <a:gd name="connsiteY4" fmla="*/ 2138196 h 2138196"/>
              <a:gd name="connsiteX5" fmla="*/ 0 w 2194828"/>
              <a:gd name="connsiteY5" fmla="*/ 4596 h 2138196"/>
              <a:gd name="connsiteX0" fmla="*/ 7274 w 2202102"/>
              <a:gd name="connsiteY0" fmla="*/ 4596 h 2138196"/>
              <a:gd name="connsiteX1" fmla="*/ 333828 w 2202102"/>
              <a:gd name="connsiteY1" fmla="*/ 0 h 2138196"/>
              <a:gd name="connsiteX2" fmla="*/ 2202102 w 2202102"/>
              <a:gd name="connsiteY2" fmla="*/ 4596 h 2138196"/>
              <a:gd name="connsiteX3" fmla="*/ 2202102 w 2202102"/>
              <a:gd name="connsiteY3" fmla="*/ 2138196 h 2138196"/>
              <a:gd name="connsiteX4" fmla="*/ 7274 w 2202102"/>
              <a:gd name="connsiteY4" fmla="*/ 2138196 h 2138196"/>
              <a:gd name="connsiteX5" fmla="*/ 0 w 2202102"/>
              <a:gd name="connsiteY5" fmla="*/ 232229 h 2138196"/>
              <a:gd name="connsiteX6" fmla="*/ 7274 w 2202102"/>
              <a:gd name="connsiteY6" fmla="*/ 4596 h 2138196"/>
              <a:gd name="connsiteX0" fmla="*/ 0 w 2202102"/>
              <a:gd name="connsiteY0" fmla="*/ 232229 h 2138196"/>
              <a:gd name="connsiteX1" fmla="*/ 333828 w 2202102"/>
              <a:gd name="connsiteY1" fmla="*/ 0 h 2138196"/>
              <a:gd name="connsiteX2" fmla="*/ 2202102 w 2202102"/>
              <a:gd name="connsiteY2" fmla="*/ 4596 h 2138196"/>
              <a:gd name="connsiteX3" fmla="*/ 2202102 w 2202102"/>
              <a:gd name="connsiteY3" fmla="*/ 2138196 h 2138196"/>
              <a:gd name="connsiteX4" fmla="*/ 7274 w 2202102"/>
              <a:gd name="connsiteY4" fmla="*/ 2138196 h 2138196"/>
              <a:gd name="connsiteX5" fmla="*/ 0 w 2202102"/>
              <a:gd name="connsiteY5" fmla="*/ 232229 h 21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2102" h="2138196">
                <a:moveTo>
                  <a:pt x="0" y="232229"/>
                </a:moveTo>
                <a:lnTo>
                  <a:pt x="333828" y="0"/>
                </a:lnTo>
                <a:lnTo>
                  <a:pt x="2202102" y="4596"/>
                </a:lnTo>
                <a:lnTo>
                  <a:pt x="2202102" y="2138196"/>
                </a:lnTo>
                <a:lnTo>
                  <a:pt x="7274" y="2138196"/>
                </a:lnTo>
                <a:cubicBezTo>
                  <a:pt x="4849" y="1502874"/>
                  <a:pt x="2425" y="867551"/>
                  <a:pt x="0" y="232229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0D0EFBD-3A86-662E-B8F4-909D0423DF43}"/>
              </a:ext>
            </a:extLst>
          </p:cNvPr>
          <p:cNvSpPr/>
          <p:nvPr/>
        </p:nvSpPr>
        <p:spPr>
          <a:xfrm>
            <a:off x="3672988" y="2732314"/>
            <a:ext cx="2202102" cy="2138196"/>
          </a:xfrm>
          <a:custGeom>
            <a:avLst/>
            <a:gdLst>
              <a:gd name="connsiteX0" fmla="*/ 0 w 2194828"/>
              <a:gd name="connsiteY0" fmla="*/ 0 h 2133600"/>
              <a:gd name="connsiteX1" fmla="*/ 2194828 w 2194828"/>
              <a:gd name="connsiteY1" fmla="*/ 0 h 2133600"/>
              <a:gd name="connsiteX2" fmla="*/ 2194828 w 2194828"/>
              <a:gd name="connsiteY2" fmla="*/ 2133600 h 2133600"/>
              <a:gd name="connsiteX3" fmla="*/ 0 w 2194828"/>
              <a:gd name="connsiteY3" fmla="*/ 2133600 h 2133600"/>
              <a:gd name="connsiteX4" fmla="*/ 0 w 2194828"/>
              <a:gd name="connsiteY4" fmla="*/ 0 h 2133600"/>
              <a:gd name="connsiteX0" fmla="*/ 0 w 2194828"/>
              <a:gd name="connsiteY0" fmla="*/ 4596 h 2138196"/>
              <a:gd name="connsiteX1" fmla="*/ 326554 w 2194828"/>
              <a:gd name="connsiteY1" fmla="*/ 0 h 2138196"/>
              <a:gd name="connsiteX2" fmla="*/ 2194828 w 2194828"/>
              <a:gd name="connsiteY2" fmla="*/ 4596 h 2138196"/>
              <a:gd name="connsiteX3" fmla="*/ 2194828 w 2194828"/>
              <a:gd name="connsiteY3" fmla="*/ 2138196 h 2138196"/>
              <a:gd name="connsiteX4" fmla="*/ 0 w 2194828"/>
              <a:gd name="connsiteY4" fmla="*/ 2138196 h 2138196"/>
              <a:gd name="connsiteX5" fmla="*/ 0 w 2194828"/>
              <a:gd name="connsiteY5" fmla="*/ 4596 h 2138196"/>
              <a:gd name="connsiteX0" fmla="*/ 7274 w 2202102"/>
              <a:gd name="connsiteY0" fmla="*/ 4596 h 2138196"/>
              <a:gd name="connsiteX1" fmla="*/ 333828 w 2202102"/>
              <a:gd name="connsiteY1" fmla="*/ 0 h 2138196"/>
              <a:gd name="connsiteX2" fmla="*/ 2202102 w 2202102"/>
              <a:gd name="connsiteY2" fmla="*/ 4596 h 2138196"/>
              <a:gd name="connsiteX3" fmla="*/ 2202102 w 2202102"/>
              <a:gd name="connsiteY3" fmla="*/ 2138196 h 2138196"/>
              <a:gd name="connsiteX4" fmla="*/ 7274 w 2202102"/>
              <a:gd name="connsiteY4" fmla="*/ 2138196 h 2138196"/>
              <a:gd name="connsiteX5" fmla="*/ 0 w 2202102"/>
              <a:gd name="connsiteY5" fmla="*/ 232229 h 2138196"/>
              <a:gd name="connsiteX6" fmla="*/ 7274 w 2202102"/>
              <a:gd name="connsiteY6" fmla="*/ 4596 h 2138196"/>
              <a:gd name="connsiteX0" fmla="*/ 0 w 2202102"/>
              <a:gd name="connsiteY0" fmla="*/ 232229 h 2138196"/>
              <a:gd name="connsiteX1" fmla="*/ 333828 w 2202102"/>
              <a:gd name="connsiteY1" fmla="*/ 0 h 2138196"/>
              <a:gd name="connsiteX2" fmla="*/ 2202102 w 2202102"/>
              <a:gd name="connsiteY2" fmla="*/ 4596 h 2138196"/>
              <a:gd name="connsiteX3" fmla="*/ 2202102 w 2202102"/>
              <a:gd name="connsiteY3" fmla="*/ 2138196 h 2138196"/>
              <a:gd name="connsiteX4" fmla="*/ 7274 w 2202102"/>
              <a:gd name="connsiteY4" fmla="*/ 2138196 h 2138196"/>
              <a:gd name="connsiteX5" fmla="*/ 0 w 2202102"/>
              <a:gd name="connsiteY5" fmla="*/ 232229 h 21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2102" h="2138196">
                <a:moveTo>
                  <a:pt x="0" y="232229"/>
                </a:moveTo>
                <a:lnTo>
                  <a:pt x="333828" y="0"/>
                </a:lnTo>
                <a:lnTo>
                  <a:pt x="2202102" y="4596"/>
                </a:lnTo>
                <a:lnTo>
                  <a:pt x="2202102" y="2138196"/>
                </a:lnTo>
                <a:lnTo>
                  <a:pt x="7274" y="2138196"/>
                </a:lnTo>
                <a:cubicBezTo>
                  <a:pt x="4849" y="1502874"/>
                  <a:pt x="2425" y="867551"/>
                  <a:pt x="0" y="232229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3">
            <a:extLst>
              <a:ext uri="{FF2B5EF4-FFF2-40B4-BE49-F238E27FC236}">
                <a16:creationId xmlns:a16="http://schemas.microsoft.com/office/drawing/2014/main" id="{01390D5C-AC20-547F-15C6-9F756B34C041}"/>
              </a:ext>
            </a:extLst>
          </p:cNvPr>
          <p:cNvSpPr/>
          <p:nvPr/>
        </p:nvSpPr>
        <p:spPr>
          <a:xfrm>
            <a:off x="6228075" y="2732314"/>
            <a:ext cx="2202102" cy="2138196"/>
          </a:xfrm>
          <a:custGeom>
            <a:avLst/>
            <a:gdLst>
              <a:gd name="connsiteX0" fmla="*/ 0 w 2194828"/>
              <a:gd name="connsiteY0" fmla="*/ 0 h 2133600"/>
              <a:gd name="connsiteX1" fmla="*/ 2194828 w 2194828"/>
              <a:gd name="connsiteY1" fmla="*/ 0 h 2133600"/>
              <a:gd name="connsiteX2" fmla="*/ 2194828 w 2194828"/>
              <a:gd name="connsiteY2" fmla="*/ 2133600 h 2133600"/>
              <a:gd name="connsiteX3" fmla="*/ 0 w 2194828"/>
              <a:gd name="connsiteY3" fmla="*/ 2133600 h 2133600"/>
              <a:gd name="connsiteX4" fmla="*/ 0 w 2194828"/>
              <a:gd name="connsiteY4" fmla="*/ 0 h 2133600"/>
              <a:gd name="connsiteX0" fmla="*/ 0 w 2194828"/>
              <a:gd name="connsiteY0" fmla="*/ 4596 h 2138196"/>
              <a:gd name="connsiteX1" fmla="*/ 326554 w 2194828"/>
              <a:gd name="connsiteY1" fmla="*/ 0 h 2138196"/>
              <a:gd name="connsiteX2" fmla="*/ 2194828 w 2194828"/>
              <a:gd name="connsiteY2" fmla="*/ 4596 h 2138196"/>
              <a:gd name="connsiteX3" fmla="*/ 2194828 w 2194828"/>
              <a:gd name="connsiteY3" fmla="*/ 2138196 h 2138196"/>
              <a:gd name="connsiteX4" fmla="*/ 0 w 2194828"/>
              <a:gd name="connsiteY4" fmla="*/ 2138196 h 2138196"/>
              <a:gd name="connsiteX5" fmla="*/ 0 w 2194828"/>
              <a:gd name="connsiteY5" fmla="*/ 4596 h 2138196"/>
              <a:gd name="connsiteX0" fmla="*/ 7274 w 2202102"/>
              <a:gd name="connsiteY0" fmla="*/ 4596 h 2138196"/>
              <a:gd name="connsiteX1" fmla="*/ 333828 w 2202102"/>
              <a:gd name="connsiteY1" fmla="*/ 0 h 2138196"/>
              <a:gd name="connsiteX2" fmla="*/ 2202102 w 2202102"/>
              <a:gd name="connsiteY2" fmla="*/ 4596 h 2138196"/>
              <a:gd name="connsiteX3" fmla="*/ 2202102 w 2202102"/>
              <a:gd name="connsiteY3" fmla="*/ 2138196 h 2138196"/>
              <a:gd name="connsiteX4" fmla="*/ 7274 w 2202102"/>
              <a:gd name="connsiteY4" fmla="*/ 2138196 h 2138196"/>
              <a:gd name="connsiteX5" fmla="*/ 0 w 2202102"/>
              <a:gd name="connsiteY5" fmla="*/ 232229 h 2138196"/>
              <a:gd name="connsiteX6" fmla="*/ 7274 w 2202102"/>
              <a:gd name="connsiteY6" fmla="*/ 4596 h 2138196"/>
              <a:gd name="connsiteX0" fmla="*/ 0 w 2202102"/>
              <a:gd name="connsiteY0" fmla="*/ 232229 h 2138196"/>
              <a:gd name="connsiteX1" fmla="*/ 333828 w 2202102"/>
              <a:gd name="connsiteY1" fmla="*/ 0 h 2138196"/>
              <a:gd name="connsiteX2" fmla="*/ 2202102 w 2202102"/>
              <a:gd name="connsiteY2" fmla="*/ 4596 h 2138196"/>
              <a:gd name="connsiteX3" fmla="*/ 2202102 w 2202102"/>
              <a:gd name="connsiteY3" fmla="*/ 2138196 h 2138196"/>
              <a:gd name="connsiteX4" fmla="*/ 7274 w 2202102"/>
              <a:gd name="connsiteY4" fmla="*/ 2138196 h 2138196"/>
              <a:gd name="connsiteX5" fmla="*/ 0 w 2202102"/>
              <a:gd name="connsiteY5" fmla="*/ 232229 h 21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2102" h="2138196">
                <a:moveTo>
                  <a:pt x="0" y="232229"/>
                </a:moveTo>
                <a:lnTo>
                  <a:pt x="333828" y="0"/>
                </a:lnTo>
                <a:lnTo>
                  <a:pt x="2202102" y="4596"/>
                </a:lnTo>
                <a:lnTo>
                  <a:pt x="2202102" y="2138196"/>
                </a:lnTo>
                <a:lnTo>
                  <a:pt x="7274" y="2138196"/>
                </a:lnTo>
                <a:cubicBezTo>
                  <a:pt x="4849" y="1502874"/>
                  <a:pt x="2425" y="867551"/>
                  <a:pt x="0" y="232229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3">
            <a:extLst>
              <a:ext uri="{FF2B5EF4-FFF2-40B4-BE49-F238E27FC236}">
                <a16:creationId xmlns:a16="http://schemas.microsoft.com/office/drawing/2014/main" id="{990CD85F-A951-623C-D3B2-8843190022A4}"/>
              </a:ext>
            </a:extLst>
          </p:cNvPr>
          <p:cNvSpPr/>
          <p:nvPr/>
        </p:nvSpPr>
        <p:spPr>
          <a:xfrm>
            <a:off x="8723686" y="2732314"/>
            <a:ext cx="2202102" cy="2138196"/>
          </a:xfrm>
          <a:custGeom>
            <a:avLst/>
            <a:gdLst>
              <a:gd name="connsiteX0" fmla="*/ 0 w 2194828"/>
              <a:gd name="connsiteY0" fmla="*/ 0 h 2133600"/>
              <a:gd name="connsiteX1" fmla="*/ 2194828 w 2194828"/>
              <a:gd name="connsiteY1" fmla="*/ 0 h 2133600"/>
              <a:gd name="connsiteX2" fmla="*/ 2194828 w 2194828"/>
              <a:gd name="connsiteY2" fmla="*/ 2133600 h 2133600"/>
              <a:gd name="connsiteX3" fmla="*/ 0 w 2194828"/>
              <a:gd name="connsiteY3" fmla="*/ 2133600 h 2133600"/>
              <a:gd name="connsiteX4" fmla="*/ 0 w 2194828"/>
              <a:gd name="connsiteY4" fmla="*/ 0 h 2133600"/>
              <a:gd name="connsiteX0" fmla="*/ 0 w 2194828"/>
              <a:gd name="connsiteY0" fmla="*/ 4596 h 2138196"/>
              <a:gd name="connsiteX1" fmla="*/ 326554 w 2194828"/>
              <a:gd name="connsiteY1" fmla="*/ 0 h 2138196"/>
              <a:gd name="connsiteX2" fmla="*/ 2194828 w 2194828"/>
              <a:gd name="connsiteY2" fmla="*/ 4596 h 2138196"/>
              <a:gd name="connsiteX3" fmla="*/ 2194828 w 2194828"/>
              <a:gd name="connsiteY3" fmla="*/ 2138196 h 2138196"/>
              <a:gd name="connsiteX4" fmla="*/ 0 w 2194828"/>
              <a:gd name="connsiteY4" fmla="*/ 2138196 h 2138196"/>
              <a:gd name="connsiteX5" fmla="*/ 0 w 2194828"/>
              <a:gd name="connsiteY5" fmla="*/ 4596 h 2138196"/>
              <a:gd name="connsiteX0" fmla="*/ 7274 w 2202102"/>
              <a:gd name="connsiteY0" fmla="*/ 4596 h 2138196"/>
              <a:gd name="connsiteX1" fmla="*/ 333828 w 2202102"/>
              <a:gd name="connsiteY1" fmla="*/ 0 h 2138196"/>
              <a:gd name="connsiteX2" fmla="*/ 2202102 w 2202102"/>
              <a:gd name="connsiteY2" fmla="*/ 4596 h 2138196"/>
              <a:gd name="connsiteX3" fmla="*/ 2202102 w 2202102"/>
              <a:gd name="connsiteY3" fmla="*/ 2138196 h 2138196"/>
              <a:gd name="connsiteX4" fmla="*/ 7274 w 2202102"/>
              <a:gd name="connsiteY4" fmla="*/ 2138196 h 2138196"/>
              <a:gd name="connsiteX5" fmla="*/ 0 w 2202102"/>
              <a:gd name="connsiteY5" fmla="*/ 232229 h 2138196"/>
              <a:gd name="connsiteX6" fmla="*/ 7274 w 2202102"/>
              <a:gd name="connsiteY6" fmla="*/ 4596 h 2138196"/>
              <a:gd name="connsiteX0" fmla="*/ 0 w 2202102"/>
              <a:gd name="connsiteY0" fmla="*/ 232229 h 2138196"/>
              <a:gd name="connsiteX1" fmla="*/ 333828 w 2202102"/>
              <a:gd name="connsiteY1" fmla="*/ 0 h 2138196"/>
              <a:gd name="connsiteX2" fmla="*/ 2202102 w 2202102"/>
              <a:gd name="connsiteY2" fmla="*/ 4596 h 2138196"/>
              <a:gd name="connsiteX3" fmla="*/ 2202102 w 2202102"/>
              <a:gd name="connsiteY3" fmla="*/ 2138196 h 2138196"/>
              <a:gd name="connsiteX4" fmla="*/ 7274 w 2202102"/>
              <a:gd name="connsiteY4" fmla="*/ 2138196 h 2138196"/>
              <a:gd name="connsiteX5" fmla="*/ 0 w 2202102"/>
              <a:gd name="connsiteY5" fmla="*/ 232229 h 213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02102" h="2138196">
                <a:moveTo>
                  <a:pt x="0" y="232229"/>
                </a:moveTo>
                <a:lnTo>
                  <a:pt x="333828" y="0"/>
                </a:lnTo>
                <a:lnTo>
                  <a:pt x="2202102" y="4596"/>
                </a:lnTo>
                <a:lnTo>
                  <a:pt x="2202102" y="2138196"/>
                </a:lnTo>
                <a:lnTo>
                  <a:pt x="7274" y="2138196"/>
                </a:lnTo>
                <a:cubicBezTo>
                  <a:pt x="4849" y="1502874"/>
                  <a:pt x="2425" y="867551"/>
                  <a:pt x="0" y="232229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燕尾形 6">
            <a:extLst>
              <a:ext uri="{FF2B5EF4-FFF2-40B4-BE49-F238E27FC236}">
                <a16:creationId xmlns:a16="http://schemas.microsoft.com/office/drawing/2014/main" id="{53DDB046-0879-B724-D4D2-90B002A898E2}"/>
              </a:ext>
            </a:extLst>
          </p:cNvPr>
          <p:cNvSpPr/>
          <p:nvPr/>
        </p:nvSpPr>
        <p:spPr>
          <a:xfrm>
            <a:off x="1066800" y="1706412"/>
            <a:ext cx="2557681" cy="1722588"/>
          </a:xfrm>
          <a:prstGeom prst="notchedRightArrow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燕尾形 7">
            <a:extLst>
              <a:ext uri="{FF2B5EF4-FFF2-40B4-BE49-F238E27FC236}">
                <a16:creationId xmlns:a16="http://schemas.microsoft.com/office/drawing/2014/main" id="{51FAF230-6913-D43A-4619-A6114A2E10D2}"/>
              </a:ext>
            </a:extLst>
          </p:cNvPr>
          <p:cNvSpPr/>
          <p:nvPr/>
        </p:nvSpPr>
        <p:spPr>
          <a:xfrm>
            <a:off x="3567039" y="1706412"/>
            <a:ext cx="2557681" cy="1722588"/>
          </a:xfrm>
          <a:prstGeom prst="notchedRightArrow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燕尾形 8">
            <a:extLst>
              <a:ext uri="{FF2B5EF4-FFF2-40B4-BE49-F238E27FC236}">
                <a16:creationId xmlns:a16="http://schemas.microsoft.com/office/drawing/2014/main" id="{00DEC502-91EC-932A-C583-78E41E79F59D}"/>
              </a:ext>
            </a:extLst>
          </p:cNvPr>
          <p:cNvSpPr/>
          <p:nvPr/>
        </p:nvSpPr>
        <p:spPr>
          <a:xfrm>
            <a:off x="6067278" y="1706412"/>
            <a:ext cx="2557681" cy="1722588"/>
          </a:xfrm>
          <a:prstGeom prst="notchedRightArrow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箭头: 燕尾形 9">
            <a:extLst>
              <a:ext uri="{FF2B5EF4-FFF2-40B4-BE49-F238E27FC236}">
                <a16:creationId xmlns:a16="http://schemas.microsoft.com/office/drawing/2014/main" id="{91323D89-EAFC-5A9B-70BA-D081D7280D12}"/>
              </a:ext>
            </a:extLst>
          </p:cNvPr>
          <p:cNvSpPr/>
          <p:nvPr/>
        </p:nvSpPr>
        <p:spPr>
          <a:xfrm>
            <a:off x="8567518" y="1706412"/>
            <a:ext cx="2557681" cy="1722588"/>
          </a:xfrm>
          <a:prstGeom prst="notchedRightArrow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368F157-6F02-F983-1A59-AD41F1F677F7}"/>
              </a:ext>
            </a:extLst>
          </p:cNvPr>
          <p:cNvSpPr txBox="1"/>
          <p:nvPr/>
        </p:nvSpPr>
        <p:spPr>
          <a:xfrm>
            <a:off x="1095213" y="1558419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EBF00"/>
                </a:solidFill>
                <a:uLnTx/>
                <a:uFillTx/>
                <a:latin typeface="Arial"/>
                <a:ea typeface="微软雅黑"/>
                <a:cs typeface="+mn-cs"/>
              </a:rPr>
              <a:t>01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EBF00"/>
              </a:solidFill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FD085D3-306D-6161-FEA7-1096E4FD3A7B}"/>
              </a:ext>
            </a:extLst>
          </p:cNvPr>
          <p:cNvSpPr txBox="1"/>
          <p:nvPr/>
        </p:nvSpPr>
        <p:spPr>
          <a:xfrm>
            <a:off x="3583602" y="1558419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37474F"/>
                </a:solidFill>
                <a:uLnTx/>
                <a:uFillTx/>
                <a:latin typeface="Arial"/>
                <a:ea typeface="微软雅黑"/>
                <a:cs typeface="+mn-cs"/>
              </a:rPr>
              <a:t>02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7474F"/>
              </a:solidFill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5C92821-11F9-D503-B780-B32F9D8DFEF5}"/>
              </a:ext>
            </a:extLst>
          </p:cNvPr>
          <p:cNvSpPr txBox="1"/>
          <p:nvPr/>
        </p:nvSpPr>
        <p:spPr>
          <a:xfrm>
            <a:off x="6106585" y="1558419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EBF00"/>
                </a:solidFill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EBF00"/>
              </a:solidFill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368EE36-609C-E911-6B2B-3EE0642B0FEB}"/>
              </a:ext>
            </a:extLst>
          </p:cNvPr>
          <p:cNvSpPr txBox="1"/>
          <p:nvPr/>
        </p:nvSpPr>
        <p:spPr>
          <a:xfrm>
            <a:off x="8577180" y="1558419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37474F"/>
                </a:solidFill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7474F"/>
              </a:solidFill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6768D0D-E13C-AC2D-C49D-A25F790F92E5}"/>
              </a:ext>
            </a:extLst>
          </p:cNvPr>
          <p:cNvSpPr/>
          <p:nvPr/>
        </p:nvSpPr>
        <p:spPr>
          <a:xfrm>
            <a:off x="1437182" y="2340776"/>
            <a:ext cx="1771942" cy="3717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A93AFD0-54D3-3D5A-559C-6F707E8E877A}"/>
              </a:ext>
            </a:extLst>
          </p:cNvPr>
          <p:cNvSpPr/>
          <p:nvPr/>
        </p:nvSpPr>
        <p:spPr>
          <a:xfrm>
            <a:off x="3959908" y="2340776"/>
            <a:ext cx="1771942" cy="3717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9BE978D-9FF4-9073-9BF7-640AC6CE6152}"/>
              </a:ext>
            </a:extLst>
          </p:cNvPr>
          <p:cNvSpPr/>
          <p:nvPr/>
        </p:nvSpPr>
        <p:spPr>
          <a:xfrm>
            <a:off x="6428338" y="2340776"/>
            <a:ext cx="1771942" cy="3717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798BD4C-D5AF-9F60-185A-C2B383F4B1F9}"/>
              </a:ext>
            </a:extLst>
          </p:cNvPr>
          <p:cNvSpPr/>
          <p:nvPr/>
        </p:nvSpPr>
        <p:spPr>
          <a:xfrm>
            <a:off x="8914153" y="2340776"/>
            <a:ext cx="1771942" cy="3717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20D1DE4-3F9C-5F9E-8B56-54A38E62F0D6}"/>
              </a:ext>
            </a:extLst>
          </p:cNvPr>
          <p:cNvGrpSpPr/>
          <p:nvPr/>
        </p:nvGrpSpPr>
        <p:grpSpPr>
          <a:xfrm>
            <a:off x="1172985" y="3576993"/>
            <a:ext cx="2235567" cy="1047355"/>
            <a:chOff x="649026" y="1906534"/>
            <a:chExt cx="2235567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7E12061-D376-3AE3-DD4C-D8E9A2D54B54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DB3F16D-266E-5077-8F64-F5C81B18981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617464D-04E8-9BEA-2BEC-5EABB6236B84}"/>
              </a:ext>
            </a:extLst>
          </p:cNvPr>
          <p:cNvGrpSpPr/>
          <p:nvPr/>
        </p:nvGrpSpPr>
        <p:grpSpPr>
          <a:xfrm>
            <a:off x="3676802" y="3576993"/>
            <a:ext cx="2235567" cy="1047355"/>
            <a:chOff x="649026" y="1906534"/>
            <a:chExt cx="2235567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9743309-4A25-80C7-19D2-51B2015C4DEF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3EA2CB0-2581-E745-F79D-73EB2D96B406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F5D8100-041B-4A3C-F9B2-B75047686225}"/>
              </a:ext>
            </a:extLst>
          </p:cNvPr>
          <p:cNvGrpSpPr/>
          <p:nvPr/>
        </p:nvGrpSpPr>
        <p:grpSpPr>
          <a:xfrm>
            <a:off x="6233722" y="3576993"/>
            <a:ext cx="2235567" cy="1047355"/>
            <a:chOff x="649026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7E3B6D1-07FB-6CDB-3237-01730633D484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63F30CA-62F5-0A81-D4D0-7C774A73D9D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CCEC72B-7AB1-76AB-FD2C-817B6466795E}"/>
              </a:ext>
            </a:extLst>
          </p:cNvPr>
          <p:cNvGrpSpPr/>
          <p:nvPr/>
        </p:nvGrpSpPr>
        <p:grpSpPr>
          <a:xfrm>
            <a:off x="8752542" y="3576993"/>
            <a:ext cx="2235567" cy="1047355"/>
            <a:chOff x="649026" y="1906534"/>
            <a:chExt cx="2235567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8B76A10-D5BB-FDBA-7820-FA500EAEAA76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C32864A-8580-D666-08A7-F9A89BB492E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673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A20AD44-C1B1-3348-F932-DAA4791C0A32}"/>
              </a:ext>
            </a:extLst>
          </p:cNvPr>
          <p:cNvSpPr/>
          <p:nvPr/>
        </p:nvSpPr>
        <p:spPr>
          <a:xfrm>
            <a:off x="0" y="5703306"/>
            <a:ext cx="12192000" cy="1154693"/>
          </a:xfrm>
          <a:prstGeom prst="rect">
            <a:avLst/>
          </a:prstGeom>
          <a:gradFill>
            <a:gsLst>
              <a:gs pos="0">
                <a:srgbClr val="455A64">
                  <a:alpha val="45000"/>
                </a:srgbClr>
              </a:gs>
              <a:gs pos="100000">
                <a:srgbClr val="EFF1F1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3" name="矩形: 圆角 762">
            <a:extLst>
              <a:ext uri="{FF2B5EF4-FFF2-40B4-BE49-F238E27FC236}">
                <a16:creationId xmlns:a16="http://schemas.microsoft.com/office/drawing/2014/main" id="{628A7D27-C31A-64AE-B6B8-BE722396DF26}"/>
              </a:ext>
            </a:extLst>
          </p:cNvPr>
          <p:cNvSpPr/>
          <p:nvPr/>
        </p:nvSpPr>
        <p:spPr>
          <a:xfrm>
            <a:off x="2727774" y="2062779"/>
            <a:ext cx="2336800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94" name="组合 793">
            <a:extLst>
              <a:ext uri="{FF2B5EF4-FFF2-40B4-BE49-F238E27FC236}">
                <a16:creationId xmlns:a16="http://schemas.microsoft.com/office/drawing/2014/main" id="{1C6D8CC1-3BAF-19C3-E4C9-147F3DBB6C96}"/>
              </a:ext>
            </a:extLst>
          </p:cNvPr>
          <p:cNvGrpSpPr/>
          <p:nvPr/>
        </p:nvGrpSpPr>
        <p:grpSpPr>
          <a:xfrm>
            <a:off x="10347421" y="405769"/>
            <a:ext cx="697115" cy="242657"/>
            <a:chOff x="9541035" y="319314"/>
            <a:chExt cx="1071225" cy="372880"/>
          </a:xfrm>
        </p:grpSpPr>
        <p:sp>
          <p:nvSpPr>
            <p:cNvPr id="790" name="箭头: V 形 789">
              <a:extLst>
                <a:ext uri="{FF2B5EF4-FFF2-40B4-BE49-F238E27FC236}">
                  <a16:creationId xmlns:a16="http://schemas.microsoft.com/office/drawing/2014/main" id="{22F2274A-5B10-6EB5-5E61-7185CBAF1390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2" name="箭头: V 形 791">
              <a:extLst>
                <a:ext uri="{FF2B5EF4-FFF2-40B4-BE49-F238E27FC236}">
                  <a16:creationId xmlns:a16="http://schemas.microsoft.com/office/drawing/2014/main" id="{98809E35-1470-7AB3-1A25-BF05592BD7A1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3" name="箭头: V 形 792">
              <a:extLst>
                <a:ext uri="{FF2B5EF4-FFF2-40B4-BE49-F238E27FC236}">
                  <a16:creationId xmlns:a16="http://schemas.microsoft.com/office/drawing/2014/main" id="{3C524435-D034-30A1-175D-191BF54476BD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2" name="组合 801">
            <a:extLst>
              <a:ext uri="{FF2B5EF4-FFF2-40B4-BE49-F238E27FC236}">
                <a16:creationId xmlns:a16="http://schemas.microsoft.com/office/drawing/2014/main" id="{314577A2-7E7C-B5AB-FE22-9A2A8423FC98}"/>
              </a:ext>
            </a:extLst>
          </p:cNvPr>
          <p:cNvGrpSpPr/>
          <p:nvPr/>
        </p:nvGrpSpPr>
        <p:grpSpPr>
          <a:xfrm>
            <a:off x="981244" y="5926561"/>
            <a:ext cx="488358" cy="108362"/>
            <a:chOff x="11300506" y="453819"/>
            <a:chExt cx="488358" cy="108362"/>
          </a:xfrm>
        </p:grpSpPr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F9664DD9-1F94-15C3-9F4E-65B246E74286}"/>
                </a:ext>
              </a:extLst>
            </p:cNvPr>
            <p:cNvSpPr/>
            <p:nvPr/>
          </p:nvSpPr>
          <p:spPr>
            <a:xfrm>
              <a:off x="11300506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7FB78F0C-47BB-A8D5-B081-4C8AB45FB3FC}"/>
                </a:ext>
              </a:extLst>
            </p:cNvPr>
            <p:cNvSpPr/>
            <p:nvPr/>
          </p:nvSpPr>
          <p:spPr>
            <a:xfrm>
              <a:off x="11490504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9487B1B1-E7B1-A20A-2F5C-9F8EE78270C0}"/>
                </a:ext>
              </a:extLst>
            </p:cNvPr>
            <p:cNvSpPr/>
            <p:nvPr/>
          </p:nvSpPr>
          <p:spPr>
            <a:xfrm>
              <a:off x="11680502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12" name="组合 811">
            <a:extLst>
              <a:ext uri="{FF2B5EF4-FFF2-40B4-BE49-F238E27FC236}">
                <a16:creationId xmlns:a16="http://schemas.microsoft.com/office/drawing/2014/main" id="{FB5E28AF-C253-7536-9E3D-3AA4B4496C3E}"/>
              </a:ext>
            </a:extLst>
          </p:cNvPr>
          <p:cNvGrpSpPr/>
          <p:nvPr/>
        </p:nvGrpSpPr>
        <p:grpSpPr>
          <a:xfrm>
            <a:off x="-438078" y="6736960"/>
            <a:ext cx="1876637" cy="653234"/>
            <a:chOff x="9541035" y="319314"/>
            <a:chExt cx="1071225" cy="372880"/>
          </a:xfrm>
        </p:grpSpPr>
        <p:sp>
          <p:nvSpPr>
            <p:cNvPr id="813" name="箭头: V 形 812">
              <a:extLst>
                <a:ext uri="{FF2B5EF4-FFF2-40B4-BE49-F238E27FC236}">
                  <a16:creationId xmlns:a16="http://schemas.microsoft.com/office/drawing/2014/main" id="{8728BDE7-5911-CCF4-88A1-6A6700D1F1C4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4" name="箭头: V 形 813">
              <a:extLst>
                <a:ext uri="{FF2B5EF4-FFF2-40B4-BE49-F238E27FC236}">
                  <a16:creationId xmlns:a16="http://schemas.microsoft.com/office/drawing/2014/main" id="{9B01A474-8CB6-E5C9-2099-04ECAB9F2FBA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5" name="箭头: V 形 814">
              <a:extLst>
                <a:ext uri="{FF2B5EF4-FFF2-40B4-BE49-F238E27FC236}">
                  <a16:creationId xmlns:a16="http://schemas.microsoft.com/office/drawing/2014/main" id="{4EE37E16-C107-C5CD-7E93-19470135545A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19" name="任意多边形: 形状 818">
            <a:extLst>
              <a:ext uri="{FF2B5EF4-FFF2-40B4-BE49-F238E27FC236}">
                <a16:creationId xmlns:a16="http://schemas.microsoft.com/office/drawing/2014/main" id="{80E6DED3-03AC-7952-11A6-852FDDB80967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3" name="任意多边形: 形状 822">
            <a:extLst>
              <a:ext uri="{FF2B5EF4-FFF2-40B4-BE49-F238E27FC236}">
                <a16:creationId xmlns:a16="http://schemas.microsoft.com/office/drawing/2014/main" id="{92ED7E85-BC58-28DC-2406-643CD6F555C4}"/>
              </a:ext>
            </a:extLst>
          </p:cNvPr>
          <p:cNvSpPr/>
          <p:nvPr/>
        </p:nvSpPr>
        <p:spPr>
          <a:xfrm rot="16200000" flipV="1">
            <a:off x="-2512702" y="3275674"/>
            <a:ext cx="6109381" cy="131346"/>
          </a:xfrm>
          <a:custGeom>
            <a:avLst/>
            <a:gdLst>
              <a:gd name="connsiteX0" fmla="*/ 6109381 w 6109381"/>
              <a:gd name="connsiteY0" fmla="*/ 109455 h 131346"/>
              <a:gd name="connsiteX1" fmla="*/ 6109381 w 6109381"/>
              <a:gd name="connsiteY1" fmla="*/ 21891 h 131346"/>
              <a:gd name="connsiteX2" fmla="*/ 6087490 w 6109381"/>
              <a:gd name="connsiteY2" fmla="*/ 0 h 131346"/>
              <a:gd name="connsiteX3" fmla="*/ 1431251 w 6109381"/>
              <a:gd name="connsiteY3" fmla="*/ 0 h 131346"/>
              <a:gd name="connsiteX4" fmla="*/ 1354907 w 6109381"/>
              <a:gd name="connsiteY4" fmla="*/ 53640 h 131346"/>
              <a:gd name="connsiteX5" fmla="*/ 0 w 6109381"/>
              <a:gd name="connsiteY5" fmla="*/ 53640 h 131346"/>
              <a:gd name="connsiteX6" fmla="*/ 0 w 6109381"/>
              <a:gd name="connsiteY6" fmla="*/ 109455 h 131346"/>
              <a:gd name="connsiteX7" fmla="*/ 21891 w 6109381"/>
              <a:gd name="connsiteY7" fmla="*/ 131346 h 131346"/>
              <a:gd name="connsiteX8" fmla="*/ 6087490 w 6109381"/>
              <a:gd name="connsiteY8" fmla="*/ 131346 h 131346"/>
              <a:gd name="connsiteX9" fmla="*/ 6109381 w 6109381"/>
              <a:gd name="connsiteY9" fmla="*/ 109455 h 1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9381" h="131346">
                <a:moveTo>
                  <a:pt x="6109381" y="109455"/>
                </a:moveTo>
                <a:lnTo>
                  <a:pt x="6109381" y="21891"/>
                </a:lnTo>
                <a:cubicBezTo>
                  <a:pt x="6109381" y="9801"/>
                  <a:pt x="6099580" y="0"/>
                  <a:pt x="6087490" y="0"/>
                </a:cubicBezTo>
                <a:lnTo>
                  <a:pt x="1431251" y="0"/>
                </a:lnTo>
                <a:lnTo>
                  <a:pt x="1354907" y="53640"/>
                </a:lnTo>
                <a:lnTo>
                  <a:pt x="0" y="53640"/>
                </a:lnTo>
                <a:lnTo>
                  <a:pt x="0" y="109455"/>
                </a:lnTo>
                <a:cubicBezTo>
                  <a:pt x="0" y="121545"/>
                  <a:pt x="9801" y="131346"/>
                  <a:pt x="21891" y="131346"/>
                </a:cubicBezTo>
                <a:lnTo>
                  <a:pt x="6087490" y="131346"/>
                </a:lnTo>
                <a:cubicBezTo>
                  <a:pt x="6099580" y="131346"/>
                  <a:pt x="6109381" y="121545"/>
                  <a:pt x="6109381" y="109455"/>
                </a:cubicBez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矩形: 圆角 824">
            <a:extLst>
              <a:ext uri="{FF2B5EF4-FFF2-40B4-BE49-F238E27FC236}">
                <a16:creationId xmlns:a16="http://schemas.microsoft.com/office/drawing/2014/main" id="{161CBC77-1258-0F7E-6D1E-8D9D30B6CFEB}"/>
              </a:ext>
            </a:extLst>
          </p:cNvPr>
          <p:cNvSpPr/>
          <p:nvPr/>
        </p:nvSpPr>
        <p:spPr>
          <a:xfrm>
            <a:off x="476315" y="479865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6" name="矩形: 圆角 825">
            <a:extLst>
              <a:ext uri="{FF2B5EF4-FFF2-40B4-BE49-F238E27FC236}">
                <a16:creationId xmlns:a16="http://schemas.microsoft.com/office/drawing/2014/main" id="{68F3ED74-BB37-729D-BBCD-C5260BEFC885}"/>
              </a:ext>
            </a:extLst>
          </p:cNvPr>
          <p:cNvSpPr/>
          <p:nvPr/>
        </p:nvSpPr>
        <p:spPr>
          <a:xfrm>
            <a:off x="476315" y="6299416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7" name="平行四边形 826">
            <a:extLst>
              <a:ext uri="{FF2B5EF4-FFF2-40B4-BE49-F238E27FC236}">
                <a16:creationId xmlns:a16="http://schemas.microsoft.com/office/drawing/2014/main" id="{7E8F624A-A673-FA20-281E-DAA7BE911095}"/>
              </a:ext>
            </a:extLst>
          </p:cNvPr>
          <p:cNvSpPr/>
          <p:nvPr/>
        </p:nvSpPr>
        <p:spPr>
          <a:xfrm rot="10800000" flipV="1">
            <a:off x="4980196" y="6299416"/>
            <a:ext cx="7821403" cy="229380"/>
          </a:xfrm>
          <a:prstGeom prst="parallelogram">
            <a:avLst>
              <a:gd name="adj" fmla="val 142328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64" name="组合 763">
            <a:extLst>
              <a:ext uri="{FF2B5EF4-FFF2-40B4-BE49-F238E27FC236}">
                <a16:creationId xmlns:a16="http://schemas.microsoft.com/office/drawing/2014/main" id="{C042548D-2FEE-D38B-BFD7-25E67678CED3}"/>
              </a:ext>
            </a:extLst>
          </p:cNvPr>
          <p:cNvGrpSpPr/>
          <p:nvPr/>
        </p:nvGrpSpPr>
        <p:grpSpPr>
          <a:xfrm>
            <a:off x="7702405" y="4344279"/>
            <a:ext cx="4052281" cy="2041063"/>
            <a:chOff x="6499225" y="3549922"/>
            <a:chExt cx="5438895" cy="2739477"/>
          </a:xfrm>
        </p:grpSpPr>
        <p:grpSp>
          <p:nvGrpSpPr>
            <p:cNvPr id="46" name="图形 3">
              <a:extLst>
                <a:ext uri="{FF2B5EF4-FFF2-40B4-BE49-F238E27FC236}">
                  <a16:creationId xmlns:a16="http://schemas.microsoft.com/office/drawing/2014/main" id="{D416AC87-ADBC-15E7-CFFC-4D77DBE684BD}"/>
                </a:ext>
              </a:extLst>
            </p:cNvPr>
            <p:cNvGrpSpPr/>
            <p:nvPr/>
          </p:nvGrpSpPr>
          <p:grpSpPr>
            <a:xfrm>
              <a:off x="6589505" y="4527099"/>
              <a:ext cx="5346388" cy="1762300"/>
              <a:chOff x="4182046" y="4380071"/>
              <a:chExt cx="6069425" cy="2000631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727B819-1A80-D34D-E6DB-63B77F5BAA1B}"/>
                  </a:ext>
                </a:extLst>
              </p:cNvPr>
              <p:cNvSpPr/>
              <p:nvPr/>
            </p:nvSpPr>
            <p:spPr>
              <a:xfrm>
                <a:off x="8091011" y="5373624"/>
                <a:ext cx="2147792" cy="417194"/>
              </a:xfrm>
              <a:custGeom>
                <a:avLst/>
                <a:gdLst>
                  <a:gd name="connsiteX0" fmla="*/ 0 w 2147792"/>
                  <a:gd name="connsiteY0" fmla="*/ 232505 h 417194"/>
                  <a:gd name="connsiteX1" fmla="*/ 945928 w 2147792"/>
                  <a:gd name="connsiteY1" fmla="*/ 0 h 417194"/>
                  <a:gd name="connsiteX2" fmla="*/ 2147792 w 2147792"/>
                  <a:gd name="connsiteY2" fmla="*/ 167449 h 417194"/>
                  <a:gd name="connsiteX3" fmla="*/ 1161002 w 2147792"/>
                  <a:gd name="connsiteY3" fmla="*/ 417195 h 417194"/>
                  <a:gd name="connsiteX4" fmla="*/ 0 w 2147792"/>
                  <a:gd name="connsiteY4" fmla="*/ 232505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7792" h="417194">
                    <a:moveTo>
                      <a:pt x="0" y="232505"/>
                    </a:moveTo>
                    <a:lnTo>
                      <a:pt x="945928" y="0"/>
                    </a:lnTo>
                    <a:lnTo>
                      <a:pt x="2147792" y="167449"/>
                    </a:lnTo>
                    <a:lnTo>
                      <a:pt x="1161002" y="417195"/>
                    </a:lnTo>
                    <a:lnTo>
                      <a:pt x="0" y="2325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3F1C14F-642D-8637-2C86-12272B845B9D}"/>
                  </a:ext>
                </a:extLst>
              </p:cNvPr>
              <p:cNvSpPr/>
              <p:nvPr/>
            </p:nvSpPr>
            <p:spPr>
              <a:xfrm>
                <a:off x="8091011" y="5372576"/>
                <a:ext cx="2160460" cy="419576"/>
              </a:xfrm>
              <a:custGeom>
                <a:avLst/>
                <a:gdLst>
                  <a:gd name="connsiteX0" fmla="*/ 0 w 2160460"/>
                  <a:gd name="connsiteY0" fmla="*/ 233553 h 419576"/>
                  <a:gd name="connsiteX1" fmla="*/ 945642 w 2160460"/>
                  <a:gd name="connsiteY1" fmla="*/ 0 h 419576"/>
                  <a:gd name="connsiteX2" fmla="*/ 2148364 w 2160460"/>
                  <a:gd name="connsiteY2" fmla="*/ 166211 h 419576"/>
                  <a:gd name="connsiteX3" fmla="*/ 2160461 w 2160460"/>
                  <a:gd name="connsiteY3" fmla="*/ 167831 h 419576"/>
                  <a:gd name="connsiteX4" fmla="*/ 2148364 w 2160460"/>
                  <a:gd name="connsiteY4" fmla="*/ 170974 h 419576"/>
                  <a:gd name="connsiteX5" fmla="*/ 1161002 w 2160460"/>
                  <a:gd name="connsiteY5" fmla="*/ 419576 h 419576"/>
                  <a:gd name="connsiteX6" fmla="*/ 0 w 2160460"/>
                  <a:gd name="connsiteY6" fmla="*/ 233553 h 419576"/>
                  <a:gd name="connsiteX7" fmla="*/ 0 w 2160460"/>
                  <a:gd name="connsiteY7" fmla="*/ 233553 h 419576"/>
                  <a:gd name="connsiteX8" fmla="*/ 1160716 w 2160460"/>
                  <a:gd name="connsiteY8" fmla="*/ 417005 h 419576"/>
                  <a:gd name="connsiteX9" fmla="*/ 2147221 w 2160460"/>
                  <a:gd name="connsiteY9" fmla="*/ 166211 h 419576"/>
                  <a:gd name="connsiteX10" fmla="*/ 2147221 w 2160460"/>
                  <a:gd name="connsiteY10" fmla="*/ 170879 h 419576"/>
                  <a:gd name="connsiteX11" fmla="*/ 946213 w 2160460"/>
                  <a:gd name="connsiteY11" fmla="*/ 2096 h 419576"/>
                  <a:gd name="connsiteX12" fmla="*/ 0 w 2160460"/>
                  <a:gd name="connsiteY12" fmla="*/ 233553 h 41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60" h="419576">
                    <a:moveTo>
                      <a:pt x="0" y="233553"/>
                    </a:moveTo>
                    <a:lnTo>
                      <a:pt x="945642" y="0"/>
                    </a:lnTo>
                    <a:cubicBezTo>
                      <a:pt x="945642" y="0"/>
                      <a:pt x="2148364" y="166307"/>
                      <a:pt x="2148364" y="166211"/>
                    </a:cubicBezTo>
                    <a:lnTo>
                      <a:pt x="2160461" y="167831"/>
                    </a:lnTo>
                    <a:lnTo>
                      <a:pt x="2148364" y="170974"/>
                    </a:lnTo>
                    <a:lnTo>
                      <a:pt x="1161002" y="419576"/>
                    </a:lnTo>
                    <a:cubicBezTo>
                      <a:pt x="1161002" y="419576"/>
                      <a:pt x="381" y="233458"/>
                      <a:pt x="0" y="233553"/>
                    </a:cubicBezTo>
                    <a:close/>
                    <a:moveTo>
                      <a:pt x="0" y="233553"/>
                    </a:moveTo>
                    <a:cubicBezTo>
                      <a:pt x="0" y="233553"/>
                      <a:pt x="1162812" y="417100"/>
                      <a:pt x="1160716" y="417005"/>
                    </a:cubicBezTo>
                    <a:lnTo>
                      <a:pt x="2147221" y="166211"/>
                    </a:lnTo>
                    <a:lnTo>
                      <a:pt x="2147221" y="170879"/>
                    </a:lnTo>
                    <a:cubicBezTo>
                      <a:pt x="2147221" y="170879"/>
                      <a:pt x="944403" y="2000"/>
                      <a:pt x="946213" y="2096"/>
                    </a:cubicBezTo>
                    <a:lnTo>
                      <a:pt x="0" y="23355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295B0CA-4D81-CF0D-D5F3-E5E26EF986DF}"/>
                  </a:ext>
                </a:extLst>
              </p:cNvPr>
              <p:cNvSpPr/>
              <p:nvPr/>
            </p:nvSpPr>
            <p:spPr>
              <a:xfrm>
                <a:off x="9214389" y="5539549"/>
                <a:ext cx="738377" cy="186499"/>
              </a:xfrm>
              <a:custGeom>
                <a:avLst/>
                <a:gdLst>
                  <a:gd name="connsiteX0" fmla="*/ 0 w 738377"/>
                  <a:gd name="connsiteY0" fmla="*/ 186500 h 186499"/>
                  <a:gd name="connsiteX1" fmla="*/ 178403 w 738377"/>
                  <a:gd name="connsiteY1" fmla="*/ 135446 h 186499"/>
                  <a:gd name="connsiteX2" fmla="*/ 361093 w 738377"/>
                  <a:gd name="connsiteY2" fmla="*/ 87821 h 186499"/>
                  <a:gd name="connsiteX3" fmla="*/ 547592 w 738377"/>
                  <a:gd name="connsiteY3" fmla="*/ 42386 h 186499"/>
                  <a:gd name="connsiteX4" fmla="*/ 642080 w 738377"/>
                  <a:gd name="connsiteY4" fmla="*/ 20574 h 186499"/>
                  <a:gd name="connsiteX5" fmla="*/ 738378 w 738377"/>
                  <a:gd name="connsiteY5" fmla="*/ 0 h 186499"/>
                  <a:gd name="connsiteX6" fmla="*/ 650081 w 738377"/>
                  <a:gd name="connsiteY6" fmla="*/ 26099 h 186499"/>
                  <a:gd name="connsiteX7" fmla="*/ 560070 w 738377"/>
                  <a:gd name="connsiteY7" fmla="*/ 50959 h 186499"/>
                  <a:gd name="connsiteX8" fmla="*/ 377380 w 738377"/>
                  <a:gd name="connsiteY8" fmla="*/ 98584 h 186499"/>
                  <a:gd name="connsiteX9" fmla="*/ 190881 w 738377"/>
                  <a:gd name="connsiteY9" fmla="*/ 144018 h 186499"/>
                  <a:gd name="connsiteX10" fmla="*/ 0 w 738377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7" h="186499">
                    <a:moveTo>
                      <a:pt x="0" y="186500"/>
                    </a:moveTo>
                    <a:cubicBezTo>
                      <a:pt x="58198" y="168593"/>
                      <a:pt x="118205" y="151924"/>
                      <a:pt x="178403" y="135446"/>
                    </a:cubicBezTo>
                    <a:cubicBezTo>
                      <a:pt x="238601" y="118967"/>
                      <a:pt x="299751" y="103156"/>
                      <a:pt x="361093" y="87821"/>
                    </a:cubicBezTo>
                    <a:cubicBezTo>
                      <a:pt x="422434" y="72485"/>
                      <a:pt x="484918" y="56960"/>
                      <a:pt x="547592" y="42386"/>
                    </a:cubicBezTo>
                    <a:lnTo>
                      <a:pt x="642080" y="20574"/>
                    </a:lnTo>
                    <a:cubicBezTo>
                      <a:pt x="674275" y="13716"/>
                      <a:pt x="705802" y="6477"/>
                      <a:pt x="738378" y="0"/>
                    </a:cubicBezTo>
                    <a:cubicBezTo>
                      <a:pt x="709803" y="9049"/>
                      <a:pt x="679513" y="17336"/>
                      <a:pt x="650081" y="26099"/>
                    </a:cubicBezTo>
                    <a:lnTo>
                      <a:pt x="560070" y="50959"/>
                    </a:lnTo>
                    <a:cubicBezTo>
                      <a:pt x="500063" y="67628"/>
                      <a:pt x="438721" y="83344"/>
                      <a:pt x="377380" y="98584"/>
                    </a:cubicBezTo>
                    <a:cubicBezTo>
                      <a:pt x="316039" y="113824"/>
                      <a:pt x="253555" y="129445"/>
                      <a:pt x="190881" y="144018"/>
                    </a:cubicBezTo>
                    <a:cubicBezTo>
                      <a:pt x="128206" y="158591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8C775E5-3CB4-4B76-32AB-CBB1F1345253}"/>
                  </a:ext>
                </a:extLst>
              </p:cNvPr>
              <p:cNvSpPr/>
              <p:nvPr/>
            </p:nvSpPr>
            <p:spPr>
              <a:xfrm>
                <a:off x="9370694" y="5520308"/>
                <a:ext cx="440055" cy="111156"/>
              </a:xfrm>
              <a:custGeom>
                <a:avLst/>
                <a:gdLst>
                  <a:gd name="connsiteX0" fmla="*/ 0 w 440055"/>
                  <a:gd name="connsiteY0" fmla="*/ 111157 h 111156"/>
                  <a:gd name="connsiteX1" fmla="*/ 211646 w 440055"/>
                  <a:gd name="connsiteY1" fmla="*/ 50006 h 111156"/>
                  <a:gd name="connsiteX2" fmla="*/ 440055 w 440055"/>
                  <a:gd name="connsiteY2" fmla="*/ 0 h 111156"/>
                  <a:gd name="connsiteX3" fmla="*/ 228410 w 440055"/>
                  <a:gd name="connsiteY3" fmla="*/ 61151 h 111156"/>
                  <a:gd name="connsiteX4" fmla="*/ 0 w 440055"/>
                  <a:gd name="connsiteY4" fmla="*/ 111157 h 11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5" h="111156">
                    <a:moveTo>
                      <a:pt x="0" y="111157"/>
                    </a:moveTo>
                    <a:cubicBezTo>
                      <a:pt x="66675" y="88297"/>
                      <a:pt x="138684" y="68675"/>
                      <a:pt x="211646" y="50006"/>
                    </a:cubicBezTo>
                    <a:cubicBezTo>
                      <a:pt x="284607" y="31337"/>
                      <a:pt x="359855" y="13716"/>
                      <a:pt x="440055" y="0"/>
                    </a:cubicBezTo>
                    <a:cubicBezTo>
                      <a:pt x="373380" y="22955"/>
                      <a:pt x="301466" y="42481"/>
                      <a:pt x="228410" y="61151"/>
                    </a:cubicBezTo>
                    <a:cubicBezTo>
                      <a:pt x="155353" y="79820"/>
                      <a:pt x="79724" y="97060"/>
                      <a:pt x="0" y="111157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7D22BCE-4436-69BA-84BF-FE12C717A6E4}"/>
                  </a:ext>
                </a:extLst>
              </p:cNvPr>
              <p:cNvSpPr/>
              <p:nvPr/>
            </p:nvSpPr>
            <p:spPr>
              <a:xfrm>
                <a:off x="8929401" y="5501735"/>
                <a:ext cx="738378" cy="186499"/>
              </a:xfrm>
              <a:custGeom>
                <a:avLst/>
                <a:gdLst>
                  <a:gd name="connsiteX0" fmla="*/ 0 w 738378"/>
                  <a:gd name="connsiteY0" fmla="*/ 186500 h 186499"/>
                  <a:gd name="connsiteX1" fmla="*/ 178404 w 738378"/>
                  <a:gd name="connsiteY1" fmla="*/ 135446 h 186499"/>
                  <a:gd name="connsiteX2" fmla="*/ 361093 w 738378"/>
                  <a:gd name="connsiteY2" fmla="*/ 87821 h 186499"/>
                  <a:gd name="connsiteX3" fmla="*/ 547497 w 738378"/>
                  <a:gd name="connsiteY3" fmla="*/ 42386 h 186499"/>
                  <a:gd name="connsiteX4" fmla="*/ 642081 w 738378"/>
                  <a:gd name="connsiteY4" fmla="*/ 20669 h 186499"/>
                  <a:gd name="connsiteX5" fmla="*/ 738378 w 738378"/>
                  <a:gd name="connsiteY5" fmla="*/ 0 h 186499"/>
                  <a:gd name="connsiteX6" fmla="*/ 650081 w 738378"/>
                  <a:gd name="connsiteY6" fmla="*/ 26099 h 186499"/>
                  <a:gd name="connsiteX7" fmla="*/ 560070 w 738378"/>
                  <a:gd name="connsiteY7" fmla="*/ 51054 h 186499"/>
                  <a:gd name="connsiteX8" fmla="*/ 377381 w 738378"/>
                  <a:gd name="connsiteY8" fmla="*/ 98679 h 186499"/>
                  <a:gd name="connsiteX9" fmla="*/ 190881 w 738378"/>
                  <a:gd name="connsiteY9" fmla="*/ 144113 h 186499"/>
                  <a:gd name="connsiteX10" fmla="*/ 0 w 738378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8" h="186499">
                    <a:moveTo>
                      <a:pt x="0" y="186500"/>
                    </a:moveTo>
                    <a:cubicBezTo>
                      <a:pt x="58198" y="168593"/>
                      <a:pt x="118206" y="151924"/>
                      <a:pt x="178404" y="135446"/>
                    </a:cubicBezTo>
                    <a:cubicBezTo>
                      <a:pt x="238602" y="118967"/>
                      <a:pt x="299752" y="103156"/>
                      <a:pt x="361093" y="87821"/>
                    </a:cubicBezTo>
                    <a:cubicBezTo>
                      <a:pt x="422434" y="72485"/>
                      <a:pt x="484918" y="56960"/>
                      <a:pt x="547497" y="42386"/>
                    </a:cubicBezTo>
                    <a:lnTo>
                      <a:pt x="642081" y="20669"/>
                    </a:lnTo>
                    <a:cubicBezTo>
                      <a:pt x="674180" y="13811"/>
                      <a:pt x="705803" y="6572"/>
                      <a:pt x="738378" y="0"/>
                    </a:cubicBezTo>
                    <a:cubicBezTo>
                      <a:pt x="709803" y="9049"/>
                      <a:pt x="679514" y="17431"/>
                      <a:pt x="650081" y="26099"/>
                    </a:cubicBezTo>
                    <a:lnTo>
                      <a:pt x="560070" y="51054"/>
                    </a:lnTo>
                    <a:cubicBezTo>
                      <a:pt x="499968" y="67628"/>
                      <a:pt x="438722" y="83344"/>
                      <a:pt x="377381" y="98679"/>
                    </a:cubicBezTo>
                    <a:cubicBezTo>
                      <a:pt x="316040" y="114014"/>
                      <a:pt x="253556" y="129540"/>
                      <a:pt x="190881" y="144113"/>
                    </a:cubicBezTo>
                    <a:cubicBezTo>
                      <a:pt x="128207" y="158687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88B2B72-35C1-E281-A819-75BFDBE39FB7}"/>
                  </a:ext>
                </a:extLst>
              </p:cNvPr>
              <p:cNvSpPr/>
              <p:nvPr/>
            </p:nvSpPr>
            <p:spPr>
              <a:xfrm>
                <a:off x="8893016" y="5482304"/>
                <a:ext cx="631888" cy="160115"/>
              </a:xfrm>
              <a:custGeom>
                <a:avLst/>
                <a:gdLst>
                  <a:gd name="connsiteX0" fmla="*/ 0 w 631888"/>
                  <a:gd name="connsiteY0" fmla="*/ 160115 h 160115"/>
                  <a:gd name="connsiteX1" fmla="*/ 308038 w 631888"/>
                  <a:gd name="connsiteY1" fmla="*/ 74390 h 160115"/>
                  <a:gd name="connsiteX2" fmla="*/ 631888 w 631888"/>
                  <a:gd name="connsiteY2" fmla="*/ 0 h 160115"/>
                  <a:gd name="connsiteX3" fmla="*/ 323945 w 631888"/>
                  <a:gd name="connsiteY3" fmla="*/ 85725 h 160115"/>
                  <a:gd name="connsiteX4" fmla="*/ 0 w 631888"/>
                  <a:gd name="connsiteY4" fmla="*/ 160115 h 16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888" h="160115">
                    <a:moveTo>
                      <a:pt x="0" y="160115"/>
                    </a:moveTo>
                    <a:cubicBezTo>
                      <a:pt x="98964" y="129064"/>
                      <a:pt x="202882" y="101441"/>
                      <a:pt x="308038" y="74390"/>
                    </a:cubicBezTo>
                    <a:cubicBezTo>
                      <a:pt x="413195" y="47339"/>
                      <a:pt x="520446" y="22193"/>
                      <a:pt x="631888" y="0"/>
                    </a:cubicBezTo>
                    <a:cubicBezTo>
                      <a:pt x="532923" y="31051"/>
                      <a:pt x="429006" y="58674"/>
                      <a:pt x="323945" y="85725"/>
                    </a:cubicBezTo>
                    <a:cubicBezTo>
                      <a:pt x="218884" y="112776"/>
                      <a:pt x="111823" y="137922"/>
                      <a:pt x="0" y="160115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ABB7D95-D541-9FFF-8C61-FC607F9EDC0D}"/>
                  </a:ext>
                </a:extLst>
              </p:cNvPr>
              <p:cNvSpPr/>
              <p:nvPr/>
            </p:nvSpPr>
            <p:spPr>
              <a:xfrm>
                <a:off x="9016650" y="5463540"/>
                <a:ext cx="366141" cy="92678"/>
              </a:xfrm>
              <a:custGeom>
                <a:avLst/>
                <a:gdLst>
                  <a:gd name="connsiteX0" fmla="*/ 0 w 366141"/>
                  <a:gd name="connsiteY0" fmla="*/ 92678 h 92678"/>
                  <a:gd name="connsiteX1" fmla="*/ 174974 w 366141"/>
                  <a:gd name="connsiteY1" fmla="*/ 40767 h 92678"/>
                  <a:gd name="connsiteX2" fmla="*/ 366141 w 366141"/>
                  <a:gd name="connsiteY2" fmla="*/ 0 h 92678"/>
                  <a:gd name="connsiteX3" fmla="*/ 191262 w 366141"/>
                  <a:gd name="connsiteY3" fmla="*/ 51911 h 92678"/>
                  <a:gd name="connsiteX4" fmla="*/ 0 w 366141"/>
                  <a:gd name="connsiteY4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141" h="92678">
                    <a:moveTo>
                      <a:pt x="0" y="92678"/>
                    </a:moveTo>
                    <a:cubicBezTo>
                      <a:pt x="54578" y="72866"/>
                      <a:pt x="114300" y="56388"/>
                      <a:pt x="174974" y="40767"/>
                    </a:cubicBezTo>
                    <a:cubicBezTo>
                      <a:pt x="235648" y="25146"/>
                      <a:pt x="298799" y="11049"/>
                      <a:pt x="366141" y="0"/>
                    </a:cubicBezTo>
                    <a:cubicBezTo>
                      <a:pt x="311563" y="19907"/>
                      <a:pt x="251841" y="36290"/>
                      <a:pt x="191262" y="51911"/>
                    </a:cubicBezTo>
                    <a:cubicBezTo>
                      <a:pt x="130683" y="67532"/>
                      <a:pt x="67437" y="81629"/>
                      <a:pt x="0" y="92678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760259E-806F-A534-6B29-683F9B28EED2}"/>
                  </a:ext>
                </a:extLst>
              </p:cNvPr>
              <p:cNvSpPr/>
              <p:nvPr/>
            </p:nvSpPr>
            <p:spPr>
              <a:xfrm>
                <a:off x="4182046" y="4381309"/>
                <a:ext cx="2579084" cy="627411"/>
              </a:xfrm>
              <a:custGeom>
                <a:avLst/>
                <a:gdLst>
                  <a:gd name="connsiteX0" fmla="*/ 0 w 2579084"/>
                  <a:gd name="connsiteY0" fmla="*/ 248412 h 627411"/>
                  <a:gd name="connsiteX1" fmla="*/ 1312545 w 2579084"/>
                  <a:gd name="connsiteY1" fmla="*/ 0 h 627411"/>
                  <a:gd name="connsiteX2" fmla="*/ 2579084 w 2579084"/>
                  <a:gd name="connsiteY2" fmla="*/ 370046 h 627411"/>
                  <a:gd name="connsiteX3" fmla="*/ 1273112 w 2579084"/>
                  <a:gd name="connsiteY3" fmla="*/ 627412 h 627411"/>
                  <a:gd name="connsiteX4" fmla="*/ 0 w 2579084"/>
                  <a:gd name="connsiteY4" fmla="*/ 248412 h 62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9084" h="627411">
                    <a:moveTo>
                      <a:pt x="0" y="248412"/>
                    </a:moveTo>
                    <a:lnTo>
                      <a:pt x="1312545" y="0"/>
                    </a:lnTo>
                    <a:lnTo>
                      <a:pt x="2579084" y="370046"/>
                    </a:lnTo>
                    <a:lnTo>
                      <a:pt x="1273112" y="627412"/>
                    </a:lnTo>
                    <a:lnTo>
                      <a:pt x="0" y="2484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193472F-D396-B928-4DFA-333F58E45C42}"/>
                  </a:ext>
                </a:extLst>
              </p:cNvPr>
              <p:cNvSpPr/>
              <p:nvPr/>
            </p:nvSpPr>
            <p:spPr>
              <a:xfrm>
                <a:off x="4182046" y="4380071"/>
                <a:ext cx="2588990" cy="630078"/>
              </a:xfrm>
              <a:custGeom>
                <a:avLst/>
                <a:gdLst>
                  <a:gd name="connsiteX0" fmla="*/ 0 w 2588990"/>
                  <a:gd name="connsiteY0" fmla="*/ 249650 h 630078"/>
                  <a:gd name="connsiteX1" fmla="*/ 1312640 w 2588990"/>
                  <a:gd name="connsiteY1" fmla="*/ 0 h 630078"/>
                  <a:gd name="connsiteX2" fmla="*/ 2579465 w 2588990"/>
                  <a:gd name="connsiteY2" fmla="*/ 368998 h 630078"/>
                  <a:gd name="connsiteX3" fmla="*/ 2588990 w 2588990"/>
                  <a:gd name="connsiteY3" fmla="*/ 371761 h 630078"/>
                  <a:gd name="connsiteX4" fmla="*/ 2579465 w 2588990"/>
                  <a:gd name="connsiteY4" fmla="*/ 373666 h 630078"/>
                  <a:gd name="connsiteX5" fmla="*/ 1273112 w 2588990"/>
                  <a:gd name="connsiteY5" fmla="*/ 630079 h 630078"/>
                  <a:gd name="connsiteX6" fmla="*/ 0 w 2588990"/>
                  <a:gd name="connsiteY6" fmla="*/ 249936 h 630078"/>
                  <a:gd name="connsiteX7" fmla="*/ 0 w 2588990"/>
                  <a:gd name="connsiteY7" fmla="*/ 249650 h 630078"/>
                  <a:gd name="connsiteX8" fmla="*/ 1273493 w 2588990"/>
                  <a:gd name="connsiteY8" fmla="*/ 627412 h 630078"/>
                  <a:gd name="connsiteX9" fmla="*/ 2578418 w 2588990"/>
                  <a:gd name="connsiteY9" fmla="*/ 368998 h 630078"/>
                  <a:gd name="connsiteX10" fmla="*/ 2578418 w 2588990"/>
                  <a:gd name="connsiteY10" fmla="*/ 373571 h 630078"/>
                  <a:gd name="connsiteX11" fmla="*/ 1312259 w 2588990"/>
                  <a:gd name="connsiteY11" fmla="*/ 2096 h 630078"/>
                  <a:gd name="connsiteX12" fmla="*/ 0 w 2588990"/>
                  <a:gd name="connsiteY12" fmla="*/ 249746 h 63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88990" h="630078">
                    <a:moveTo>
                      <a:pt x="0" y="249650"/>
                    </a:moveTo>
                    <a:lnTo>
                      <a:pt x="1312640" y="0"/>
                    </a:lnTo>
                    <a:cubicBezTo>
                      <a:pt x="1312640" y="0"/>
                      <a:pt x="2579465" y="369094"/>
                      <a:pt x="2579465" y="368998"/>
                    </a:cubicBezTo>
                    <a:lnTo>
                      <a:pt x="2588990" y="371761"/>
                    </a:lnTo>
                    <a:lnTo>
                      <a:pt x="2579465" y="373666"/>
                    </a:lnTo>
                    <a:lnTo>
                      <a:pt x="1273112" y="630079"/>
                    </a:lnTo>
                    <a:cubicBezTo>
                      <a:pt x="1272635" y="630079"/>
                      <a:pt x="381" y="249936"/>
                      <a:pt x="0" y="249936"/>
                    </a:cubicBezTo>
                    <a:close/>
                    <a:moveTo>
                      <a:pt x="0" y="249650"/>
                    </a:moveTo>
                    <a:lnTo>
                      <a:pt x="1273493" y="627412"/>
                    </a:lnTo>
                    <a:cubicBezTo>
                      <a:pt x="1270349" y="628079"/>
                      <a:pt x="2579465" y="368713"/>
                      <a:pt x="2578418" y="368998"/>
                    </a:cubicBezTo>
                    <a:lnTo>
                      <a:pt x="2578418" y="373571"/>
                    </a:lnTo>
                    <a:lnTo>
                      <a:pt x="1312259" y="2096"/>
                    </a:lnTo>
                    <a:cubicBezTo>
                      <a:pt x="1314736" y="1524"/>
                      <a:pt x="-381" y="249746"/>
                      <a:pt x="0" y="24974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8FC1FED-CE83-109D-83FB-5ADF2B0936FB}"/>
                  </a:ext>
                </a:extLst>
              </p:cNvPr>
              <p:cNvSpPr/>
              <p:nvPr/>
            </p:nvSpPr>
            <p:spPr>
              <a:xfrm>
                <a:off x="5436774" y="4726114"/>
                <a:ext cx="1051655" cy="207168"/>
              </a:xfrm>
              <a:custGeom>
                <a:avLst/>
                <a:gdLst>
                  <a:gd name="connsiteX0" fmla="*/ 0 w 1051655"/>
                  <a:gd name="connsiteY0" fmla="*/ 207169 h 207168"/>
                  <a:gd name="connsiteX1" fmla="*/ 258890 w 1051655"/>
                  <a:gd name="connsiteY1" fmla="*/ 150686 h 207168"/>
                  <a:gd name="connsiteX2" fmla="*/ 520637 w 1051655"/>
                  <a:gd name="connsiteY2" fmla="*/ 97441 h 207168"/>
                  <a:gd name="connsiteX3" fmla="*/ 784765 w 1051655"/>
                  <a:gd name="connsiteY3" fmla="*/ 47054 h 207168"/>
                  <a:gd name="connsiteX4" fmla="*/ 917639 w 1051655"/>
                  <a:gd name="connsiteY4" fmla="*/ 22860 h 207168"/>
                  <a:gd name="connsiteX5" fmla="*/ 1051655 w 1051655"/>
                  <a:gd name="connsiteY5" fmla="*/ 0 h 207168"/>
                  <a:gd name="connsiteX6" fmla="*/ 922687 w 1051655"/>
                  <a:gd name="connsiteY6" fmla="*/ 28575 h 207168"/>
                  <a:gd name="connsiteX7" fmla="*/ 792575 w 1051655"/>
                  <a:gd name="connsiteY7" fmla="*/ 56483 h 207168"/>
                  <a:gd name="connsiteX8" fmla="*/ 530924 w 1051655"/>
                  <a:gd name="connsiteY8" fmla="*/ 109728 h 207168"/>
                  <a:gd name="connsiteX9" fmla="*/ 266795 w 1051655"/>
                  <a:gd name="connsiteY9" fmla="*/ 160115 h 207168"/>
                  <a:gd name="connsiteX10" fmla="*/ 0 w 1051655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1655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890" y="150686"/>
                    </a:cubicBezTo>
                    <a:cubicBezTo>
                      <a:pt x="345662" y="132302"/>
                      <a:pt x="433102" y="114776"/>
                      <a:pt x="520637" y="97441"/>
                    </a:cubicBezTo>
                    <a:cubicBezTo>
                      <a:pt x="608171" y="80105"/>
                      <a:pt x="696182" y="63151"/>
                      <a:pt x="784765" y="47054"/>
                    </a:cubicBezTo>
                    <a:lnTo>
                      <a:pt x="917639" y="22860"/>
                    </a:lnTo>
                    <a:cubicBezTo>
                      <a:pt x="962311" y="15240"/>
                      <a:pt x="1006602" y="7239"/>
                      <a:pt x="1051655" y="0"/>
                    </a:cubicBezTo>
                    <a:cubicBezTo>
                      <a:pt x="1008983" y="10001"/>
                      <a:pt x="965930" y="19050"/>
                      <a:pt x="922687" y="28575"/>
                    </a:cubicBezTo>
                    <a:lnTo>
                      <a:pt x="792575" y="56483"/>
                    </a:lnTo>
                    <a:cubicBezTo>
                      <a:pt x="705898" y="74962"/>
                      <a:pt x="618363" y="92393"/>
                      <a:pt x="530924" y="109728"/>
                    </a:cubicBezTo>
                    <a:cubicBezTo>
                      <a:pt x="443484" y="127063"/>
                      <a:pt x="355378" y="144018"/>
                      <a:pt x="266795" y="160115"/>
                    </a:cubicBezTo>
                    <a:cubicBezTo>
                      <a:pt x="178213" y="176213"/>
                      <a:pt x="89726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BC15177-6A4F-5FD9-68F3-A343EA100783}"/>
                  </a:ext>
                </a:extLst>
              </p:cNvPr>
              <p:cNvSpPr/>
              <p:nvPr/>
            </p:nvSpPr>
            <p:spPr>
              <a:xfrm>
                <a:off x="5773197" y="4686109"/>
                <a:ext cx="585787" cy="115442"/>
              </a:xfrm>
              <a:custGeom>
                <a:avLst/>
                <a:gdLst>
                  <a:gd name="connsiteX0" fmla="*/ 0 w 585787"/>
                  <a:gd name="connsiteY0" fmla="*/ 115443 h 115442"/>
                  <a:gd name="connsiteX1" fmla="*/ 287750 w 585787"/>
                  <a:gd name="connsiteY1" fmla="*/ 51530 h 115442"/>
                  <a:gd name="connsiteX2" fmla="*/ 585787 w 585787"/>
                  <a:gd name="connsiteY2" fmla="*/ 0 h 115442"/>
                  <a:gd name="connsiteX3" fmla="*/ 298037 w 585787"/>
                  <a:gd name="connsiteY3" fmla="*/ 63913 h 115442"/>
                  <a:gd name="connsiteX4" fmla="*/ 0 w 585787"/>
                  <a:gd name="connsiteY4" fmla="*/ 115443 h 11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5787" h="115442">
                    <a:moveTo>
                      <a:pt x="0" y="115443"/>
                    </a:moveTo>
                    <a:cubicBezTo>
                      <a:pt x="93535" y="91345"/>
                      <a:pt x="190500" y="70961"/>
                      <a:pt x="287750" y="51530"/>
                    </a:cubicBezTo>
                    <a:cubicBezTo>
                      <a:pt x="385000" y="32099"/>
                      <a:pt x="484060" y="14383"/>
                      <a:pt x="585787" y="0"/>
                    </a:cubicBezTo>
                    <a:cubicBezTo>
                      <a:pt x="492252" y="24098"/>
                      <a:pt x="395287" y="44482"/>
                      <a:pt x="298037" y="63913"/>
                    </a:cubicBezTo>
                    <a:cubicBezTo>
                      <a:pt x="200787" y="83344"/>
                      <a:pt x="101727" y="101060"/>
                      <a:pt x="0" y="115443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9B94DFC-64B3-C364-B412-62F301C9E371}"/>
                  </a:ext>
                </a:extLst>
              </p:cNvPr>
              <p:cNvSpPr/>
              <p:nvPr/>
            </p:nvSpPr>
            <p:spPr>
              <a:xfrm>
                <a:off x="5307329" y="4646104"/>
                <a:ext cx="922305" cy="181736"/>
              </a:xfrm>
              <a:custGeom>
                <a:avLst/>
                <a:gdLst>
                  <a:gd name="connsiteX0" fmla="*/ 0 w 922305"/>
                  <a:gd name="connsiteY0" fmla="*/ 181737 h 181736"/>
                  <a:gd name="connsiteX1" fmla="*/ 226600 w 922305"/>
                  <a:gd name="connsiteY1" fmla="*/ 131540 h 181736"/>
                  <a:gd name="connsiteX2" fmla="*/ 455962 w 922305"/>
                  <a:gd name="connsiteY2" fmla="*/ 84677 h 181736"/>
                  <a:gd name="connsiteX3" fmla="*/ 687800 w 922305"/>
                  <a:gd name="connsiteY3" fmla="*/ 40672 h 181736"/>
                  <a:gd name="connsiteX4" fmla="*/ 804482 w 922305"/>
                  <a:gd name="connsiteY4" fmla="*/ 19717 h 181736"/>
                  <a:gd name="connsiteX5" fmla="*/ 922306 w 922305"/>
                  <a:gd name="connsiteY5" fmla="*/ 0 h 181736"/>
                  <a:gd name="connsiteX6" fmla="*/ 809530 w 922305"/>
                  <a:gd name="connsiteY6" fmla="*/ 25718 h 181736"/>
                  <a:gd name="connsiteX7" fmla="*/ 695706 w 922305"/>
                  <a:gd name="connsiteY7" fmla="*/ 50197 h 181736"/>
                  <a:gd name="connsiteX8" fmla="*/ 466344 w 922305"/>
                  <a:gd name="connsiteY8" fmla="*/ 97060 h 181736"/>
                  <a:gd name="connsiteX9" fmla="*/ 234601 w 922305"/>
                  <a:gd name="connsiteY9" fmla="*/ 141065 h 181736"/>
                  <a:gd name="connsiteX10" fmla="*/ 0 w 922305"/>
                  <a:gd name="connsiteY10" fmla="*/ 181737 h 18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2305" h="181736">
                    <a:moveTo>
                      <a:pt x="0" y="181737"/>
                    </a:moveTo>
                    <a:cubicBezTo>
                      <a:pt x="74771" y="164021"/>
                      <a:pt x="150590" y="147733"/>
                      <a:pt x="226600" y="131540"/>
                    </a:cubicBezTo>
                    <a:cubicBezTo>
                      <a:pt x="302609" y="115348"/>
                      <a:pt x="379000" y="100013"/>
                      <a:pt x="455962" y="84677"/>
                    </a:cubicBezTo>
                    <a:cubicBezTo>
                      <a:pt x="532924" y="69342"/>
                      <a:pt x="609981" y="54673"/>
                      <a:pt x="687800" y="40672"/>
                    </a:cubicBezTo>
                    <a:lnTo>
                      <a:pt x="804482" y="19717"/>
                    </a:lnTo>
                    <a:cubicBezTo>
                      <a:pt x="843820" y="13145"/>
                      <a:pt x="882682" y="6191"/>
                      <a:pt x="922306" y="0"/>
                    </a:cubicBezTo>
                    <a:cubicBezTo>
                      <a:pt x="885063" y="8954"/>
                      <a:pt x="847154" y="17145"/>
                      <a:pt x="809530" y="25718"/>
                    </a:cubicBezTo>
                    <a:lnTo>
                      <a:pt x="695706" y="50197"/>
                    </a:lnTo>
                    <a:cubicBezTo>
                      <a:pt x="619506" y="66485"/>
                      <a:pt x="543306" y="81724"/>
                      <a:pt x="466344" y="97060"/>
                    </a:cubicBezTo>
                    <a:cubicBezTo>
                      <a:pt x="389382" y="112395"/>
                      <a:pt x="312420" y="126968"/>
                      <a:pt x="234601" y="141065"/>
                    </a:cubicBezTo>
                    <a:cubicBezTo>
                      <a:pt x="156782" y="155162"/>
                      <a:pt x="79058" y="169164"/>
                      <a:pt x="0" y="181737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6DE1C98-9905-349C-114A-0E1534F49035}"/>
                  </a:ext>
                </a:extLst>
              </p:cNvPr>
              <p:cNvSpPr/>
              <p:nvPr/>
            </p:nvSpPr>
            <p:spPr>
              <a:xfrm>
                <a:off x="5246274" y="4606385"/>
                <a:ext cx="854011" cy="168021"/>
              </a:xfrm>
              <a:custGeom>
                <a:avLst/>
                <a:gdLst>
                  <a:gd name="connsiteX0" fmla="*/ 0 w 854011"/>
                  <a:gd name="connsiteY0" fmla="*/ 168021 h 168021"/>
                  <a:gd name="connsiteX1" fmla="*/ 209550 w 854011"/>
                  <a:gd name="connsiteY1" fmla="*/ 121158 h 168021"/>
                  <a:gd name="connsiteX2" fmla="*/ 421862 w 854011"/>
                  <a:gd name="connsiteY2" fmla="*/ 77724 h 168021"/>
                  <a:gd name="connsiteX3" fmla="*/ 636556 w 854011"/>
                  <a:gd name="connsiteY3" fmla="*/ 37052 h 168021"/>
                  <a:gd name="connsiteX4" fmla="*/ 744665 w 854011"/>
                  <a:gd name="connsiteY4" fmla="*/ 18002 h 168021"/>
                  <a:gd name="connsiteX5" fmla="*/ 854012 w 854011"/>
                  <a:gd name="connsiteY5" fmla="*/ 0 h 168021"/>
                  <a:gd name="connsiteX6" fmla="*/ 749808 w 854011"/>
                  <a:gd name="connsiteY6" fmla="*/ 24099 h 168021"/>
                  <a:gd name="connsiteX7" fmla="*/ 644462 w 854011"/>
                  <a:gd name="connsiteY7" fmla="*/ 46863 h 168021"/>
                  <a:gd name="connsiteX8" fmla="*/ 432149 w 854011"/>
                  <a:gd name="connsiteY8" fmla="*/ 90297 h 168021"/>
                  <a:gd name="connsiteX9" fmla="*/ 217456 w 854011"/>
                  <a:gd name="connsiteY9" fmla="*/ 130969 h 168021"/>
                  <a:gd name="connsiteX10" fmla="*/ 0 w 854011"/>
                  <a:gd name="connsiteY10" fmla="*/ 168021 h 16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4011" h="168021">
                    <a:moveTo>
                      <a:pt x="0" y="168021"/>
                    </a:moveTo>
                    <a:cubicBezTo>
                      <a:pt x="69056" y="151448"/>
                      <a:pt x="139160" y="136208"/>
                      <a:pt x="209550" y="121158"/>
                    </a:cubicBezTo>
                    <a:cubicBezTo>
                      <a:pt x="279940" y="106109"/>
                      <a:pt x="350806" y="91821"/>
                      <a:pt x="421862" y="77724"/>
                    </a:cubicBezTo>
                    <a:cubicBezTo>
                      <a:pt x="492919" y="63627"/>
                      <a:pt x="564737" y="49911"/>
                      <a:pt x="636556" y="37052"/>
                    </a:cubicBezTo>
                    <a:lnTo>
                      <a:pt x="744665" y="18002"/>
                    </a:lnTo>
                    <a:cubicBezTo>
                      <a:pt x="781145" y="12002"/>
                      <a:pt x="817245" y="5620"/>
                      <a:pt x="854012" y="0"/>
                    </a:cubicBezTo>
                    <a:cubicBezTo>
                      <a:pt x="819626" y="8477"/>
                      <a:pt x="784479" y="16002"/>
                      <a:pt x="749808" y="24099"/>
                    </a:cubicBezTo>
                    <a:lnTo>
                      <a:pt x="644462" y="46863"/>
                    </a:lnTo>
                    <a:cubicBezTo>
                      <a:pt x="574262" y="62008"/>
                      <a:pt x="503206" y="76200"/>
                      <a:pt x="432149" y="90297"/>
                    </a:cubicBezTo>
                    <a:cubicBezTo>
                      <a:pt x="361093" y="104394"/>
                      <a:pt x="289274" y="118015"/>
                      <a:pt x="217456" y="130969"/>
                    </a:cubicBezTo>
                    <a:cubicBezTo>
                      <a:pt x="145637" y="143923"/>
                      <a:pt x="73343" y="156115"/>
                      <a:pt x="0" y="16802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A1106D9-ED5D-8D97-3E85-B13AA571516F}"/>
                  </a:ext>
                </a:extLst>
              </p:cNvPr>
              <p:cNvSpPr/>
              <p:nvPr/>
            </p:nvSpPr>
            <p:spPr>
              <a:xfrm>
                <a:off x="4919281" y="4566094"/>
                <a:ext cx="1052036" cy="207264"/>
              </a:xfrm>
              <a:custGeom>
                <a:avLst/>
                <a:gdLst>
                  <a:gd name="connsiteX0" fmla="*/ 0 w 1052036"/>
                  <a:gd name="connsiteY0" fmla="*/ 207264 h 207264"/>
                  <a:gd name="connsiteX1" fmla="*/ 258889 w 1052036"/>
                  <a:gd name="connsiteY1" fmla="*/ 150686 h 207264"/>
                  <a:gd name="connsiteX2" fmla="*/ 520636 w 1052036"/>
                  <a:gd name="connsiteY2" fmla="*/ 97441 h 207264"/>
                  <a:gd name="connsiteX3" fmla="*/ 784669 w 1052036"/>
                  <a:gd name="connsiteY3" fmla="*/ 47054 h 207264"/>
                  <a:gd name="connsiteX4" fmla="*/ 918019 w 1052036"/>
                  <a:gd name="connsiteY4" fmla="*/ 22860 h 207264"/>
                  <a:gd name="connsiteX5" fmla="*/ 1052036 w 1052036"/>
                  <a:gd name="connsiteY5" fmla="*/ 0 h 207264"/>
                  <a:gd name="connsiteX6" fmla="*/ 923068 w 1052036"/>
                  <a:gd name="connsiteY6" fmla="*/ 28575 h 207264"/>
                  <a:gd name="connsiteX7" fmla="*/ 793051 w 1052036"/>
                  <a:gd name="connsiteY7" fmla="*/ 56197 h 207264"/>
                  <a:gd name="connsiteX8" fmla="*/ 531400 w 1052036"/>
                  <a:gd name="connsiteY8" fmla="*/ 109442 h 207264"/>
                  <a:gd name="connsiteX9" fmla="*/ 267271 w 1052036"/>
                  <a:gd name="connsiteY9" fmla="*/ 159829 h 207264"/>
                  <a:gd name="connsiteX10" fmla="*/ 0 w 1052036"/>
                  <a:gd name="connsiteY10" fmla="*/ 207264 h 20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036" h="207264">
                    <a:moveTo>
                      <a:pt x="0" y="207264"/>
                    </a:moveTo>
                    <a:cubicBezTo>
                      <a:pt x="85725" y="187452"/>
                      <a:pt x="172117" y="169164"/>
                      <a:pt x="258889" y="150686"/>
                    </a:cubicBezTo>
                    <a:cubicBezTo>
                      <a:pt x="345662" y="132207"/>
                      <a:pt x="433102" y="114871"/>
                      <a:pt x="520636" y="97441"/>
                    </a:cubicBezTo>
                    <a:cubicBezTo>
                      <a:pt x="608171" y="80010"/>
                      <a:pt x="696182" y="63246"/>
                      <a:pt x="784669" y="47054"/>
                    </a:cubicBezTo>
                    <a:lnTo>
                      <a:pt x="918019" y="22860"/>
                    </a:lnTo>
                    <a:cubicBezTo>
                      <a:pt x="962692" y="15335"/>
                      <a:pt x="1006983" y="7239"/>
                      <a:pt x="1052036" y="0"/>
                    </a:cubicBezTo>
                    <a:cubicBezTo>
                      <a:pt x="1009364" y="10096"/>
                      <a:pt x="966311" y="19050"/>
                      <a:pt x="923068" y="28575"/>
                    </a:cubicBezTo>
                    <a:lnTo>
                      <a:pt x="793051" y="56197"/>
                    </a:lnTo>
                    <a:cubicBezTo>
                      <a:pt x="706374" y="74581"/>
                      <a:pt x="618839" y="92012"/>
                      <a:pt x="531400" y="109442"/>
                    </a:cubicBezTo>
                    <a:cubicBezTo>
                      <a:pt x="443960" y="126873"/>
                      <a:pt x="355854" y="143637"/>
                      <a:pt x="267271" y="159829"/>
                    </a:cubicBezTo>
                    <a:cubicBezTo>
                      <a:pt x="178689" y="176022"/>
                      <a:pt x="89725" y="192500"/>
                      <a:pt x="0" y="20726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C562589-6D34-F576-012E-2CCD2B5F316C}"/>
                  </a:ext>
                </a:extLst>
              </p:cNvPr>
              <p:cNvSpPr/>
              <p:nvPr/>
            </p:nvSpPr>
            <p:spPr>
              <a:xfrm>
                <a:off x="4908423" y="4525899"/>
                <a:ext cx="933068" cy="184118"/>
              </a:xfrm>
              <a:custGeom>
                <a:avLst/>
                <a:gdLst>
                  <a:gd name="connsiteX0" fmla="*/ 0 w 933068"/>
                  <a:gd name="connsiteY0" fmla="*/ 184118 h 184118"/>
                  <a:gd name="connsiteX1" fmla="*/ 229267 w 933068"/>
                  <a:gd name="connsiteY1" fmla="*/ 133350 h 184118"/>
                  <a:gd name="connsiteX2" fmla="*/ 461391 w 933068"/>
                  <a:gd name="connsiteY2" fmla="*/ 85725 h 184118"/>
                  <a:gd name="connsiteX3" fmla="*/ 695801 w 933068"/>
                  <a:gd name="connsiteY3" fmla="*/ 41148 h 184118"/>
                  <a:gd name="connsiteX4" fmla="*/ 813911 w 933068"/>
                  <a:gd name="connsiteY4" fmla="*/ 19907 h 184118"/>
                  <a:gd name="connsiteX5" fmla="*/ 933069 w 933068"/>
                  <a:gd name="connsiteY5" fmla="*/ 0 h 184118"/>
                  <a:gd name="connsiteX6" fmla="*/ 818769 w 933068"/>
                  <a:gd name="connsiteY6" fmla="*/ 26003 h 184118"/>
                  <a:gd name="connsiteX7" fmla="*/ 703612 w 933068"/>
                  <a:gd name="connsiteY7" fmla="*/ 50673 h 184118"/>
                  <a:gd name="connsiteX8" fmla="*/ 471583 w 933068"/>
                  <a:gd name="connsiteY8" fmla="*/ 98298 h 184118"/>
                  <a:gd name="connsiteX9" fmla="*/ 237077 w 933068"/>
                  <a:gd name="connsiteY9" fmla="*/ 142875 h 184118"/>
                  <a:gd name="connsiteX10" fmla="*/ 0 w 933068"/>
                  <a:gd name="connsiteY10" fmla="*/ 184118 h 184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3068" h="184118">
                    <a:moveTo>
                      <a:pt x="0" y="184118"/>
                    </a:moveTo>
                    <a:cubicBezTo>
                      <a:pt x="75628" y="166211"/>
                      <a:pt x="152400" y="149733"/>
                      <a:pt x="229267" y="133350"/>
                    </a:cubicBezTo>
                    <a:cubicBezTo>
                      <a:pt x="306134" y="116967"/>
                      <a:pt x="383762" y="101441"/>
                      <a:pt x="461391" y="85725"/>
                    </a:cubicBezTo>
                    <a:cubicBezTo>
                      <a:pt x="539020" y="70009"/>
                      <a:pt x="617125" y="55340"/>
                      <a:pt x="695801" y="41148"/>
                    </a:cubicBezTo>
                    <a:lnTo>
                      <a:pt x="813911" y="19907"/>
                    </a:lnTo>
                    <a:cubicBezTo>
                      <a:pt x="853630" y="13240"/>
                      <a:pt x="893064" y="6191"/>
                      <a:pt x="933069" y="0"/>
                    </a:cubicBezTo>
                    <a:cubicBezTo>
                      <a:pt x="894969" y="9049"/>
                      <a:pt x="856869" y="17240"/>
                      <a:pt x="818769" y="26003"/>
                    </a:cubicBezTo>
                    <a:lnTo>
                      <a:pt x="703612" y="50673"/>
                    </a:lnTo>
                    <a:cubicBezTo>
                      <a:pt x="626840" y="67151"/>
                      <a:pt x="549211" y="82582"/>
                      <a:pt x="471583" y="98298"/>
                    </a:cubicBezTo>
                    <a:cubicBezTo>
                      <a:pt x="393954" y="114014"/>
                      <a:pt x="315754" y="128683"/>
                      <a:pt x="237077" y="142875"/>
                    </a:cubicBezTo>
                    <a:cubicBezTo>
                      <a:pt x="158401" y="157067"/>
                      <a:pt x="79915" y="171355"/>
                      <a:pt x="0" y="184118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751232C-1A6D-8746-0CF5-5D63E3CE898D}"/>
                  </a:ext>
                </a:extLst>
              </p:cNvPr>
              <p:cNvSpPr/>
              <p:nvPr/>
            </p:nvSpPr>
            <p:spPr>
              <a:xfrm>
                <a:off x="4660487" y="4486179"/>
                <a:ext cx="1052131" cy="207168"/>
              </a:xfrm>
              <a:custGeom>
                <a:avLst/>
                <a:gdLst>
                  <a:gd name="connsiteX0" fmla="*/ 0 w 1052131"/>
                  <a:gd name="connsiteY0" fmla="*/ 207169 h 207168"/>
                  <a:gd name="connsiteX1" fmla="*/ 258985 w 1052131"/>
                  <a:gd name="connsiteY1" fmla="*/ 150686 h 207168"/>
                  <a:gd name="connsiteX2" fmla="*/ 521113 w 1052131"/>
                  <a:gd name="connsiteY2" fmla="*/ 97441 h 207168"/>
                  <a:gd name="connsiteX3" fmla="*/ 785241 w 1052131"/>
                  <a:gd name="connsiteY3" fmla="*/ 47054 h 207168"/>
                  <a:gd name="connsiteX4" fmla="*/ 918115 w 1052131"/>
                  <a:gd name="connsiteY4" fmla="*/ 22860 h 207168"/>
                  <a:gd name="connsiteX5" fmla="*/ 1052132 w 1052131"/>
                  <a:gd name="connsiteY5" fmla="*/ 0 h 207168"/>
                  <a:gd name="connsiteX6" fmla="*/ 923258 w 1052131"/>
                  <a:gd name="connsiteY6" fmla="*/ 28575 h 207168"/>
                  <a:gd name="connsiteX7" fmla="*/ 793242 w 1052131"/>
                  <a:gd name="connsiteY7" fmla="*/ 56293 h 207168"/>
                  <a:gd name="connsiteX8" fmla="*/ 531495 w 1052131"/>
                  <a:gd name="connsiteY8" fmla="*/ 109442 h 207168"/>
                  <a:gd name="connsiteX9" fmla="*/ 267367 w 1052131"/>
                  <a:gd name="connsiteY9" fmla="*/ 159829 h 207168"/>
                  <a:gd name="connsiteX10" fmla="*/ 0 w 1052131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131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985" y="150686"/>
                    </a:cubicBezTo>
                    <a:cubicBezTo>
                      <a:pt x="345853" y="132302"/>
                      <a:pt x="433197" y="114395"/>
                      <a:pt x="521113" y="97441"/>
                    </a:cubicBezTo>
                    <a:cubicBezTo>
                      <a:pt x="609028" y="80486"/>
                      <a:pt x="696658" y="63151"/>
                      <a:pt x="785241" y="47054"/>
                    </a:cubicBezTo>
                    <a:lnTo>
                      <a:pt x="918115" y="22860"/>
                    </a:lnTo>
                    <a:cubicBezTo>
                      <a:pt x="962787" y="15240"/>
                      <a:pt x="1007174" y="7239"/>
                      <a:pt x="1052132" y="0"/>
                    </a:cubicBezTo>
                    <a:cubicBezTo>
                      <a:pt x="1009460" y="10001"/>
                      <a:pt x="966407" y="19050"/>
                      <a:pt x="923258" y="28575"/>
                    </a:cubicBezTo>
                    <a:lnTo>
                      <a:pt x="793242" y="56293"/>
                    </a:lnTo>
                    <a:cubicBezTo>
                      <a:pt x="706565" y="74676"/>
                      <a:pt x="619030" y="92107"/>
                      <a:pt x="531495" y="109442"/>
                    </a:cubicBezTo>
                    <a:cubicBezTo>
                      <a:pt x="443960" y="126778"/>
                      <a:pt x="355949" y="143732"/>
                      <a:pt x="267367" y="159829"/>
                    </a:cubicBezTo>
                    <a:cubicBezTo>
                      <a:pt x="178784" y="175927"/>
                      <a:pt x="89821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7F3ECBBA-E422-3F1A-F024-EA13A22AF9EE}"/>
                  </a:ext>
                </a:extLst>
              </p:cNvPr>
              <p:cNvSpPr/>
              <p:nvPr/>
            </p:nvSpPr>
            <p:spPr>
              <a:xfrm>
                <a:off x="4961191" y="4446174"/>
                <a:ext cx="621601" cy="122491"/>
              </a:xfrm>
              <a:custGeom>
                <a:avLst/>
                <a:gdLst>
                  <a:gd name="connsiteX0" fmla="*/ 0 w 621601"/>
                  <a:gd name="connsiteY0" fmla="*/ 122491 h 122491"/>
                  <a:gd name="connsiteX1" fmla="*/ 305657 w 621601"/>
                  <a:gd name="connsiteY1" fmla="*/ 55054 h 122491"/>
                  <a:gd name="connsiteX2" fmla="*/ 621601 w 621601"/>
                  <a:gd name="connsiteY2" fmla="*/ 0 h 122491"/>
                  <a:gd name="connsiteX3" fmla="*/ 315944 w 621601"/>
                  <a:gd name="connsiteY3" fmla="*/ 67437 h 122491"/>
                  <a:gd name="connsiteX4" fmla="*/ 0 w 621601"/>
                  <a:gd name="connsiteY4" fmla="*/ 122491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601" h="122491">
                    <a:moveTo>
                      <a:pt x="0" y="122491"/>
                    </a:moveTo>
                    <a:cubicBezTo>
                      <a:pt x="99536" y="97155"/>
                      <a:pt x="202216" y="75629"/>
                      <a:pt x="305657" y="55054"/>
                    </a:cubicBezTo>
                    <a:cubicBezTo>
                      <a:pt x="409099" y="34480"/>
                      <a:pt x="513874" y="15526"/>
                      <a:pt x="621601" y="0"/>
                    </a:cubicBezTo>
                    <a:cubicBezTo>
                      <a:pt x="522065" y="25337"/>
                      <a:pt x="419481" y="46768"/>
                      <a:pt x="315944" y="67437"/>
                    </a:cubicBezTo>
                    <a:cubicBezTo>
                      <a:pt x="212408" y="88106"/>
                      <a:pt x="107728" y="106775"/>
                      <a:pt x="0" y="12249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3987144-7E30-AD02-2E92-3EE8216B0B63}"/>
                  </a:ext>
                </a:extLst>
              </p:cNvPr>
              <p:cNvSpPr/>
              <p:nvPr/>
            </p:nvSpPr>
            <p:spPr>
              <a:xfrm>
                <a:off x="6105334" y="5582221"/>
                <a:ext cx="3277361" cy="797242"/>
              </a:xfrm>
              <a:custGeom>
                <a:avLst/>
                <a:gdLst>
                  <a:gd name="connsiteX0" fmla="*/ 0 w 3277361"/>
                  <a:gd name="connsiteY0" fmla="*/ 315659 h 797242"/>
                  <a:gd name="connsiteX1" fmla="*/ 1668018 w 3277361"/>
                  <a:gd name="connsiteY1" fmla="*/ 0 h 797242"/>
                  <a:gd name="connsiteX2" fmla="*/ 3277362 w 3277361"/>
                  <a:gd name="connsiteY2" fmla="*/ 470249 h 797242"/>
                  <a:gd name="connsiteX3" fmla="*/ 1617821 w 3277361"/>
                  <a:gd name="connsiteY3" fmla="*/ 797243 h 797242"/>
                  <a:gd name="connsiteX4" fmla="*/ 0 w 3277361"/>
                  <a:gd name="connsiteY4" fmla="*/ 315659 h 79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7361" h="797242">
                    <a:moveTo>
                      <a:pt x="0" y="315659"/>
                    </a:moveTo>
                    <a:lnTo>
                      <a:pt x="1668018" y="0"/>
                    </a:lnTo>
                    <a:lnTo>
                      <a:pt x="3277362" y="470249"/>
                    </a:lnTo>
                    <a:lnTo>
                      <a:pt x="1617821" y="797243"/>
                    </a:lnTo>
                    <a:lnTo>
                      <a:pt x="0" y="3156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D4245D7-A272-9D77-213F-AD5659036421}"/>
                  </a:ext>
                </a:extLst>
              </p:cNvPr>
              <p:cNvSpPr/>
              <p:nvPr/>
            </p:nvSpPr>
            <p:spPr>
              <a:xfrm>
                <a:off x="6105334" y="5580983"/>
                <a:ext cx="3287267" cy="799719"/>
              </a:xfrm>
              <a:custGeom>
                <a:avLst/>
                <a:gdLst>
                  <a:gd name="connsiteX0" fmla="*/ 190 w 3287267"/>
                  <a:gd name="connsiteY0" fmla="*/ 316897 h 799719"/>
                  <a:gd name="connsiteX1" fmla="*/ 1668018 w 3287267"/>
                  <a:gd name="connsiteY1" fmla="*/ 0 h 799719"/>
                  <a:gd name="connsiteX2" fmla="*/ 3277743 w 3287267"/>
                  <a:gd name="connsiteY2" fmla="*/ 469202 h 799719"/>
                  <a:gd name="connsiteX3" fmla="*/ 3287268 w 3287267"/>
                  <a:gd name="connsiteY3" fmla="*/ 471964 h 799719"/>
                  <a:gd name="connsiteX4" fmla="*/ 3277743 w 3287267"/>
                  <a:gd name="connsiteY4" fmla="*/ 473869 h 799719"/>
                  <a:gd name="connsiteX5" fmla="*/ 1617821 w 3287267"/>
                  <a:gd name="connsiteY5" fmla="*/ 799719 h 799719"/>
                  <a:gd name="connsiteX6" fmla="*/ 190 w 3287267"/>
                  <a:gd name="connsiteY6" fmla="*/ 316897 h 799719"/>
                  <a:gd name="connsiteX7" fmla="*/ 190 w 3287267"/>
                  <a:gd name="connsiteY7" fmla="*/ 316897 h 799719"/>
                  <a:gd name="connsiteX8" fmla="*/ 1618393 w 3287267"/>
                  <a:gd name="connsiteY8" fmla="*/ 797338 h 799719"/>
                  <a:gd name="connsiteX9" fmla="*/ 3277077 w 3287267"/>
                  <a:gd name="connsiteY9" fmla="*/ 469202 h 799719"/>
                  <a:gd name="connsiteX10" fmla="*/ 3277077 w 3287267"/>
                  <a:gd name="connsiteY10" fmla="*/ 473774 h 799719"/>
                  <a:gd name="connsiteX11" fmla="*/ 1667637 w 3287267"/>
                  <a:gd name="connsiteY11" fmla="*/ 2381 h 799719"/>
                  <a:gd name="connsiteX12" fmla="*/ 0 w 3287267"/>
                  <a:gd name="connsiteY12" fmla="*/ 316706 h 79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87267" h="799719">
                    <a:moveTo>
                      <a:pt x="190" y="316897"/>
                    </a:moveTo>
                    <a:lnTo>
                      <a:pt x="1668018" y="0"/>
                    </a:lnTo>
                    <a:cubicBezTo>
                      <a:pt x="1668018" y="0"/>
                      <a:pt x="3277743" y="469297"/>
                      <a:pt x="3277743" y="469202"/>
                    </a:cubicBezTo>
                    <a:lnTo>
                      <a:pt x="3287268" y="471964"/>
                    </a:lnTo>
                    <a:lnTo>
                      <a:pt x="3277743" y="473869"/>
                    </a:lnTo>
                    <a:lnTo>
                      <a:pt x="1617821" y="799719"/>
                    </a:lnTo>
                    <a:cubicBezTo>
                      <a:pt x="1617345" y="799814"/>
                      <a:pt x="190" y="316897"/>
                      <a:pt x="190" y="316897"/>
                    </a:cubicBezTo>
                    <a:close/>
                    <a:moveTo>
                      <a:pt x="190" y="316897"/>
                    </a:moveTo>
                    <a:lnTo>
                      <a:pt x="1618393" y="797338"/>
                    </a:lnTo>
                    <a:cubicBezTo>
                      <a:pt x="1615440" y="797338"/>
                      <a:pt x="3277838" y="469011"/>
                      <a:pt x="3277077" y="469202"/>
                    </a:cubicBezTo>
                    <a:lnTo>
                      <a:pt x="3277077" y="473774"/>
                    </a:lnTo>
                    <a:lnTo>
                      <a:pt x="1667637" y="2381"/>
                    </a:lnTo>
                    <a:cubicBezTo>
                      <a:pt x="1670114" y="1619"/>
                      <a:pt x="-381" y="317373"/>
                      <a:pt x="0" y="31670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5D9553D-60C3-4226-4906-91BD38D3A8F5}"/>
                  </a:ext>
                </a:extLst>
              </p:cNvPr>
              <p:cNvSpPr/>
              <p:nvPr/>
            </p:nvSpPr>
            <p:spPr>
              <a:xfrm>
                <a:off x="7699724" y="6020371"/>
                <a:ext cx="1336452" cy="263271"/>
              </a:xfrm>
              <a:custGeom>
                <a:avLst/>
                <a:gdLst>
                  <a:gd name="connsiteX0" fmla="*/ 0 w 1336452"/>
                  <a:gd name="connsiteY0" fmla="*/ 263271 h 263271"/>
                  <a:gd name="connsiteX1" fmla="*/ 329089 w 1336452"/>
                  <a:gd name="connsiteY1" fmla="*/ 191453 h 263271"/>
                  <a:gd name="connsiteX2" fmla="*/ 661606 w 1336452"/>
                  <a:gd name="connsiteY2" fmla="*/ 123825 h 263271"/>
                  <a:gd name="connsiteX3" fmla="*/ 997268 w 1336452"/>
                  <a:gd name="connsiteY3" fmla="*/ 59722 h 263271"/>
                  <a:gd name="connsiteX4" fmla="*/ 1166146 w 1336452"/>
                  <a:gd name="connsiteY4" fmla="*/ 29051 h 263271"/>
                  <a:gd name="connsiteX5" fmla="*/ 1336453 w 1336452"/>
                  <a:gd name="connsiteY5" fmla="*/ 0 h 263271"/>
                  <a:gd name="connsiteX6" fmla="*/ 1172623 w 1336452"/>
                  <a:gd name="connsiteY6" fmla="*/ 36767 h 263271"/>
                  <a:gd name="connsiteX7" fmla="*/ 1007364 w 1336452"/>
                  <a:gd name="connsiteY7" fmla="*/ 71819 h 263271"/>
                  <a:gd name="connsiteX8" fmla="*/ 674846 w 1336452"/>
                  <a:gd name="connsiteY8" fmla="*/ 139446 h 263271"/>
                  <a:gd name="connsiteX9" fmla="*/ 339185 w 1336452"/>
                  <a:gd name="connsiteY9" fmla="*/ 203454 h 263271"/>
                  <a:gd name="connsiteX10" fmla="*/ 0 w 1336452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452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453" y="0"/>
                    </a:cubicBezTo>
                    <a:cubicBezTo>
                      <a:pt x="1282256" y="12763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697CB14-6E09-6E82-9B01-4925F0B32B32}"/>
                  </a:ext>
                </a:extLst>
              </p:cNvPr>
              <p:cNvSpPr/>
              <p:nvPr/>
            </p:nvSpPr>
            <p:spPr>
              <a:xfrm>
                <a:off x="8127301" y="5969508"/>
                <a:ext cx="744473" cy="146684"/>
              </a:xfrm>
              <a:custGeom>
                <a:avLst/>
                <a:gdLst>
                  <a:gd name="connsiteX0" fmla="*/ 0 w 744473"/>
                  <a:gd name="connsiteY0" fmla="*/ 146685 h 146684"/>
                  <a:gd name="connsiteX1" fmla="*/ 365570 w 744473"/>
                  <a:gd name="connsiteY1" fmla="*/ 65532 h 146684"/>
                  <a:gd name="connsiteX2" fmla="*/ 744474 w 744473"/>
                  <a:gd name="connsiteY2" fmla="*/ 0 h 146684"/>
                  <a:gd name="connsiteX3" fmla="*/ 378809 w 744473"/>
                  <a:gd name="connsiteY3" fmla="*/ 81248 h 146684"/>
                  <a:gd name="connsiteX4" fmla="*/ 0 w 744473"/>
                  <a:gd name="connsiteY4" fmla="*/ 146685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473" h="146684">
                    <a:moveTo>
                      <a:pt x="0" y="146685"/>
                    </a:moveTo>
                    <a:cubicBezTo>
                      <a:pt x="118872" y="116110"/>
                      <a:pt x="241745" y="90202"/>
                      <a:pt x="365570" y="65532"/>
                    </a:cubicBezTo>
                    <a:cubicBezTo>
                      <a:pt x="489395" y="40862"/>
                      <a:pt x="615125" y="17907"/>
                      <a:pt x="744474" y="0"/>
                    </a:cubicBezTo>
                    <a:cubicBezTo>
                      <a:pt x="625602" y="30671"/>
                      <a:pt x="502634" y="56579"/>
                      <a:pt x="378809" y="81248"/>
                    </a:cubicBezTo>
                    <a:cubicBezTo>
                      <a:pt x="254984" y="105918"/>
                      <a:pt x="129254" y="128397"/>
                      <a:pt x="0" y="146685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4427F56-B037-3C39-AC54-6323E21C2BEA}"/>
                  </a:ext>
                </a:extLst>
              </p:cNvPr>
              <p:cNvSpPr/>
              <p:nvPr/>
            </p:nvSpPr>
            <p:spPr>
              <a:xfrm>
                <a:off x="7535322" y="5918739"/>
                <a:ext cx="1172051" cy="230885"/>
              </a:xfrm>
              <a:custGeom>
                <a:avLst/>
                <a:gdLst>
                  <a:gd name="connsiteX0" fmla="*/ 0 w 1172051"/>
                  <a:gd name="connsiteY0" fmla="*/ 230886 h 230885"/>
                  <a:gd name="connsiteX1" fmla="*/ 287941 w 1172051"/>
                  <a:gd name="connsiteY1" fmla="*/ 167164 h 230885"/>
                  <a:gd name="connsiteX2" fmla="*/ 579406 w 1172051"/>
                  <a:gd name="connsiteY2" fmla="*/ 107632 h 230885"/>
                  <a:gd name="connsiteX3" fmla="*/ 873919 w 1172051"/>
                  <a:gd name="connsiteY3" fmla="*/ 51625 h 230885"/>
                  <a:gd name="connsiteX4" fmla="*/ 1022318 w 1172051"/>
                  <a:gd name="connsiteY4" fmla="*/ 24955 h 230885"/>
                  <a:gd name="connsiteX5" fmla="*/ 1172051 w 1172051"/>
                  <a:gd name="connsiteY5" fmla="*/ 0 h 230885"/>
                  <a:gd name="connsiteX6" fmla="*/ 1029176 w 1172051"/>
                  <a:gd name="connsiteY6" fmla="*/ 32671 h 230885"/>
                  <a:gd name="connsiteX7" fmla="*/ 884587 w 1172051"/>
                  <a:gd name="connsiteY7" fmla="*/ 63722 h 230885"/>
                  <a:gd name="connsiteX8" fmla="*/ 593122 w 1172051"/>
                  <a:gd name="connsiteY8" fmla="*/ 123253 h 230885"/>
                  <a:gd name="connsiteX9" fmla="*/ 298514 w 1172051"/>
                  <a:gd name="connsiteY9" fmla="*/ 179165 h 230885"/>
                  <a:gd name="connsiteX10" fmla="*/ 0 w 1172051"/>
                  <a:gd name="connsiteY10" fmla="*/ 230886 h 23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2051" h="230885">
                    <a:moveTo>
                      <a:pt x="0" y="230886"/>
                    </a:moveTo>
                    <a:cubicBezTo>
                      <a:pt x="95250" y="208407"/>
                      <a:pt x="191358" y="187642"/>
                      <a:pt x="287941" y="167164"/>
                    </a:cubicBezTo>
                    <a:cubicBezTo>
                      <a:pt x="384525" y="146685"/>
                      <a:pt x="481965" y="127063"/>
                      <a:pt x="579406" y="107632"/>
                    </a:cubicBezTo>
                    <a:cubicBezTo>
                      <a:pt x="676847" y="88201"/>
                      <a:pt x="775050" y="69532"/>
                      <a:pt x="873919" y="51625"/>
                    </a:cubicBezTo>
                    <a:lnTo>
                      <a:pt x="1022318" y="24955"/>
                    </a:lnTo>
                    <a:cubicBezTo>
                      <a:pt x="1072229" y="16669"/>
                      <a:pt x="1121664" y="7810"/>
                      <a:pt x="1172051" y="0"/>
                    </a:cubicBezTo>
                    <a:cubicBezTo>
                      <a:pt x="1124426" y="11430"/>
                      <a:pt x="1076801" y="21812"/>
                      <a:pt x="1029176" y="32671"/>
                    </a:cubicBezTo>
                    <a:lnTo>
                      <a:pt x="884587" y="63722"/>
                    </a:lnTo>
                    <a:cubicBezTo>
                      <a:pt x="788099" y="84391"/>
                      <a:pt x="690563" y="103822"/>
                      <a:pt x="593122" y="123253"/>
                    </a:cubicBezTo>
                    <a:cubicBezTo>
                      <a:pt x="495681" y="142684"/>
                      <a:pt x="397383" y="161353"/>
                      <a:pt x="298514" y="179165"/>
                    </a:cubicBezTo>
                    <a:cubicBezTo>
                      <a:pt x="199644" y="196977"/>
                      <a:pt x="100394" y="215360"/>
                      <a:pt x="0" y="23088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6B2146DA-91B4-F7A7-0D41-86D586053B31}"/>
                  </a:ext>
                </a:extLst>
              </p:cNvPr>
              <p:cNvSpPr/>
              <p:nvPr/>
            </p:nvSpPr>
            <p:spPr>
              <a:xfrm>
                <a:off x="7458075" y="5867876"/>
                <a:ext cx="1085659" cy="213836"/>
              </a:xfrm>
              <a:custGeom>
                <a:avLst/>
                <a:gdLst>
                  <a:gd name="connsiteX0" fmla="*/ 0 w 1085659"/>
                  <a:gd name="connsiteY0" fmla="*/ 213836 h 213836"/>
                  <a:gd name="connsiteX1" fmla="*/ 266700 w 1085659"/>
                  <a:gd name="connsiteY1" fmla="*/ 154400 h 213836"/>
                  <a:gd name="connsiteX2" fmla="*/ 536448 w 1085659"/>
                  <a:gd name="connsiteY2" fmla="*/ 99060 h 213836"/>
                  <a:gd name="connsiteX3" fmla="*/ 809244 w 1085659"/>
                  <a:gd name="connsiteY3" fmla="*/ 47435 h 213836"/>
                  <a:gd name="connsiteX4" fmla="*/ 946785 w 1085659"/>
                  <a:gd name="connsiteY4" fmla="*/ 22860 h 213836"/>
                  <a:gd name="connsiteX5" fmla="*/ 1085659 w 1085659"/>
                  <a:gd name="connsiteY5" fmla="*/ 0 h 213836"/>
                  <a:gd name="connsiteX6" fmla="*/ 953167 w 1085659"/>
                  <a:gd name="connsiteY6" fmla="*/ 30575 h 213836"/>
                  <a:gd name="connsiteX7" fmla="*/ 819340 w 1085659"/>
                  <a:gd name="connsiteY7" fmla="*/ 59150 h 213836"/>
                  <a:gd name="connsiteX8" fmla="*/ 549593 w 1085659"/>
                  <a:gd name="connsiteY8" fmla="*/ 114395 h 213836"/>
                  <a:gd name="connsiteX9" fmla="*/ 276796 w 1085659"/>
                  <a:gd name="connsiteY9" fmla="*/ 166021 h 213836"/>
                  <a:gd name="connsiteX10" fmla="*/ 0 w 1085659"/>
                  <a:gd name="connsiteY10" fmla="*/ 213836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659" h="213836">
                    <a:moveTo>
                      <a:pt x="0" y="213836"/>
                    </a:moveTo>
                    <a:cubicBezTo>
                      <a:pt x="87725" y="192786"/>
                      <a:pt x="176879" y="173450"/>
                      <a:pt x="266700" y="154400"/>
                    </a:cubicBezTo>
                    <a:cubicBezTo>
                      <a:pt x="356521" y="135350"/>
                      <a:pt x="446151" y="117062"/>
                      <a:pt x="536448" y="99060"/>
                    </a:cubicBezTo>
                    <a:cubicBezTo>
                      <a:pt x="626745" y="81058"/>
                      <a:pt x="717423" y="63818"/>
                      <a:pt x="809244" y="47435"/>
                    </a:cubicBezTo>
                    <a:lnTo>
                      <a:pt x="946785" y="22860"/>
                    </a:lnTo>
                    <a:cubicBezTo>
                      <a:pt x="993077" y="15335"/>
                      <a:pt x="1038892" y="7144"/>
                      <a:pt x="1085659" y="0"/>
                    </a:cubicBezTo>
                    <a:cubicBezTo>
                      <a:pt x="1041940" y="10763"/>
                      <a:pt x="997363" y="20384"/>
                      <a:pt x="953167" y="30575"/>
                    </a:cubicBezTo>
                    <a:lnTo>
                      <a:pt x="819340" y="59150"/>
                    </a:lnTo>
                    <a:cubicBezTo>
                      <a:pt x="730187" y="78200"/>
                      <a:pt x="639889" y="96393"/>
                      <a:pt x="549593" y="114395"/>
                    </a:cubicBezTo>
                    <a:cubicBezTo>
                      <a:pt x="459296" y="132398"/>
                      <a:pt x="368618" y="149638"/>
                      <a:pt x="276796" y="166021"/>
                    </a:cubicBezTo>
                    <a:cubicBezTo>
                      <a:pt x="184976" y="182404"/>
                      <a:pt x="92773" y="199549"/>
                      <a:pt x="0" y="21383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A9675B6-23F4-D742-D9DE-D1109AE49950}"/>
                  </a:ext>
                </a:extLst>
              </p:cNvPr>
              <p:cNvSpPr/>
              <p:nvPr/>
            </p:nvSpPr>
            <p:spPr>
              <a:xfrm>
                <a:off x="7042118" y="5817679"/>
                <a:ext cx="1336166" cy="262699"/>
              </a:xfrm>
              <a:custGeom>
                <a:avLst/>
                <a:gdLst>
                  <a:gd name="connsiteX0" fmla="*/ 0 w 1336166"/>
                  <a:gd name="connsiteY0" fmla="*/ 262699 h 262699"/>
                  <a:gd name="connsiteX1" fmla="*/ 329089 w 1336166"/>
                  <a:gd name="connsiteY1" fmla="*/ 190881 h 262699"/>
                  <a:gd name="connsiteX2" fmla="*/ 661607 w 1336166"/>
                  <a:gd name="connsiteY2" fmla="*/ 123254 h 262699"/>
                  <a:gd name="connsiteX3" fmla="*/ 996982 w 1336166"/>
                  <a:gd name="connsiteY3" fmla="*/ 59246 h 262699"/>
                  <a:gd name="connsiteX4" fmla="*/ 1165860 w 1336166"/>
                  <a:gd name="connsiteY4" fmla="*/ 28575 h 262699"/>
                  <a:gd name="connsiteX5" fmla="*/ 1336167 w 1336166"/>
                  <a:gd name="connsiteY5" fmla="*/ 0 h 262699"/>
                  <a:gd name="connsiteX6" fmla="*/ 1172337 w 1336166"/>
                  <a:gd name="connsiteY6" fmla="*/ 36767 h 262699"/>
                  <a:gd name="connsiteX7" fmla="*/ 1007078 w 1336166"/>
                  <a:gd name="connsiteY7" fmla="*/ 71819 h 262699"/>
                  <a:gd name="connsiteX8" fmla="*/ 674561 w 1336166"/>
                  <a:gd name="connsiteY8" fmla="*/ 139446 h 262699"/>
                  <a:gd name="connsiteX9" fmla="*/ 338900 w 1336166"/>
                  <a:gd name="connsiteY9" fmla="*/ 203454 h 262699"/>
                  <a:gd name="connsiteX10" fmla="*/ 0 w 1336166"/>
                  <a:gd name="connsiteY10" fmla="*/ 262699 h 26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166" h="262699">
                    <a:moveTo>
                      <a:pt x="0" y="262699"/>
                    </a:moveTo>
                    <a:cubicBezTo>
                      <a:pt x="108680" y="237554"/>
                      <a:pt x="219075" y="214027"/>
                      <a:pt x="329089" y="190881"/>
                    </a:cubicBezTo>
                    <a:cubicBezTo>
                      <a:pt x="439103" y="167735"/>
                      <a:pt x="550450" y="145352"/>
                      <a:pt x="661607" y="123254"/>
                    </a:cubicBezTo>
                    <a:cubicBezTo>
                      <a:pt x="772763" y="101155"/>
                      <a:pt x="884682" y="79724"/>
                      <a:pt x="996982" y="59246"/>
                    </a:cubicBezTo>
                    <a:lnTo>
                      <a:pt x="1165860" y="28575"/>
                    </a:lnTo>
                    <a:cubicBezTo>
                      <a:pt x="1223010" y="19050"/>
                      <a:pt x="1278922" y="8668"/>
                      <a:pt x="1336167" y="0"/>
                    </a:cubicBezTo>
                    <a:cubicBezTo>
                      <a:pt x="1281970" y="12763"/>
                      <a:pt x="1226916" y="24479"/>
                      <a:pt x="1172337" y="36767"/>
                    </a:cubicBezTo>
                    <a:lnTo>
                      <a:pt x="1007078" y="71819"/>
                    </a:lnTo>
                    <a:cubicBezTo>
                      <a:pt x="896969" y="95250"/>
                      <a:pt x="785717" y="117348"/>
                      <a:pt x="674561" y="139446"/>
                    </a:cubicBezTo>
                    <a:cubicBezTo>
                      <a:pt x="563404" y="161544"/>
                      <a:pt x="451485" y="182975"/>
                      <a:pt x="338900" y="203454"/>
                    </a:cubicBezTo>
                    <a:cubicBezTo>
                      <a:pt x="226314" y="223933"/>
                      <a:pt x="114110" y="244030"/>
                      <a:pt x="0" y="26269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2E306E7-3BC0-0D64-9FD8-1D4E68FF7E18}"/>
                  </a:ext>
                </a:extLst>
              </p:cNvPr>
              <p:cNvSpPr/>
              <p:nvPr/>
            </p:nvSpPr>
            <p:spPr>
              <a:xfrm>
                <a:off x="7028402" y="5765863"/>
                <a:ext cx="1185767" cy="234029"/>
              </a:xfrm>
              <a:custGeom>
                <a:avLst/>
                <a:gdLst>
                  <a:gd name="connsiteX0" fmla="*/ 0 w 1185767"/>
                  <a:gd name="connsiteY0" fmla="*/ 234029 h 234029"/>
                  <a:gd name="connsiteX1" fmla="*/ 291370 w 1185767"/>
                  <a:gd name="connsiteY1" fmla="*/ 169640 h 234029"/>
                  <a:gd name="connsiteX2" fmla="*/ 586645 w 1185767"/>
                  <a:gd name="connsiteY2" fmla="*/ 109347 h 234029"/>
                  <a:gd name="connsiteX3" fmla="*/ 884587 w 1185767"/>
                  <a:gd name="connsiteY3" fmla="*/ 52769 h 234029"/>
                  <a:gd name="connsiteX4" fmla="*/ 1034224 w 1185767"/>
                  <a:gd name="connsiteY4" fmla="*/ 25337 h 234029"/>
                  <a:gd name="connsiteX5" fmla="*/ 1185767 w 1185767"/>
                  <a:gd name="connsiteY5" fmla="*/ 0 h 234029"/>
                  <a:gd name="connsiteX6" fmla="*/ 1040701 w 1185767"/>
                  <a:gd name="connsiteY6" fmla="*/ 33052 h 234029"/>
                  <a:gd name="connsiteX7" fmla="*/ 894397 w 1185767"/>
                  <a:gd name="connsiteY7" fmla="*/ 64484 h 234029"/>
                  <a:gd name="connsiteX8" fmla="*/ 599122 w 1185767"/>
                  <a:gd name="connsiteY8" fmla="*/ 124682 h 234029"/>
                  <a:gd name="connsiteX9" fmla="*/ 301180 w 1185767"/>
                  <a:gd name="connsiteY9" fmla="*/ 181261 h 234029"/>
                  <a:gd name="connsiteX10" fmla="*/ 0 w 1185767"/>
                  <a:gd name="connsiteY10" fmla="*/ 234029 h 234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5767" h="234029">
                    <a:moveTo>
                      <a:pt x="0" y="234029"/>
                    </a:moveTo>
                    <a:cubicBezTo>
                      <a:pt x="96107" y="211360"/>
                      <a:pt x="193643" y="190310"/>
                      <a:pt x="291370" y="169640"/>
                    </a:cubicBezTo>
                    <a:cubicBezTo>
                      <a:pt x="389096" y="148971"/>
                      <a:pt x="487584" y="129064"/>
                      <a:pt x="586645" y="109347"/>
                    </a:cubicBezTo>
                    <a:cubicBezTo>
                      <a:pt x="685705" y="89630"/>
                      <a:pt x="784574" y="70771"/>
                      <a:pt x="884587" y="52769"/>
                    </a:cubicBezTo>
                    <a:lnTo>
                      <a:pt x="1034224" y="25337"/>
                    </a:lnTo>
                    <a:cubicBezTo>
                      <a:pt x="1084802" y="16954"/>
                      <a:pt x="1134808" y="8001"/>
                      <a:pt x="1185767" y="0"/>
                    </a:cubicBezTo>
                    <a:cubicBezTo>
                      <a:pt x="1138142" y="11525"/>
                      <a:pt x="1089089" y="22003"/>
                      <a:pt x="1040701" y="33052"/>
                    </a:cubicBezTo>
                    <a:lnTo>
                      <a:pt x="894397" y="64484"/>
                    </a:lnTo>
                    <a:cubicBezTo>
                      <a:pt x="796766" y="85344"/>
                      <a:pt x="698087" y="105061"/>
                      <a:pt x="599122" y="124682"/>
                    </a:cubicBezTo>
                    <a:cubicBezTo>
                      <a:pt x="500158" y="144304"/>
                      <a:pt x="401193" y="162782"/>
                      <a:pt x="301180" y="181261"/>
                    </a:cubicBezTo>
                    <a:cubicBezTo>
                      <a:pt x="201168" y="199739"/>
                      <a:pt x="101536" y="217837"/>
                      <a:pt x="0" y="23402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EA07F68-5EE6-41EB-E7E8-5BCD6555B2A8}"/>
                  </a:ext>
                </a:extLst>
              </p:cNvPr>
              <p:cNvSpPr/>
              <p:nvPr/>
            </p:nvSpPr>
            <p:spPr>
              <a:xfrm>
                <a:off x="6713315" y="5715476"/>
                <a:ext cx="1336357" cy="263271"/>
              </a:xfrm>
              <a:custGeom>
                <a:avLst/>
                <a:gdLst>
                  <a:gd name="connsiteX0" fmla="*/ 0 w 1336357"/>
                  <a:gd name="connsiteY0" fmla="*/ 263271 h 263271"/>
                  <a:gd name="connsiteX1" fmla="*/ 329089 w 1336357"/>
                  <a:gd name="connsiteY1" fmla="*/ 191453 h 263271"/>
                  <a:gd name="connsiteX2" fmla="*/ 661606 w 1336357"/>
                  <a:gd name="connsiteY2" fmla="*/ 123825 h 263271"/>
                  <a:gd name="connsiteX3" fmla="*/ 997268 w 1336357"/>
                  <a:gd name="connsiteY3" fmla="*/ 59722 h 263271"/>
                  <a:gd name="connsiteX4" fmla="*/ 1166146 w 1336357"/>
                  <a:gd name="connsiteY4" fmla="*/ 29051 h 263271"/>
                  <a:gd name="connsiteX5" fmla="*/ 1336357 w 1336357"/>
                  <a:gd name="connsiteY5" fmla="*/ 0 h 263271"/>
                  <a:gd name="connsiteX6" fmla="*/ 1172623 w 1336357"/>
                  <a:gd name="connsiteY6" fmla="*/ 36767 h 263271"/>
                  <a:gd name="connsiteX7" fmla="*/ 1007364 w 1336357"/>
                  <a:gd name="connsiteY7" fmla="*/ 71819 h 263271"/>
                  <a:gd name="connsiteX8" fmla="*/ 674846 w 1336357"/>
                  <a:gd name="connsiteY8" fmla="*/ 139446 h 263271"/>
                  <a:gd name="connsiteX9" fmla="*/ 339185 w 1336357"/>
                  <a:gd name="connsiteY9" fmla="*/ 203454 h 263271"/>
                  <a:gd name="connsiteX10" fmla="*/ 0 w 1336357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357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357" y="0"/>
                    </a:cubicBezTo>
                    <a:cubicBezTo>
                      <a:pt x="1282256" y="12764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C20A49E-25B1-6D78-6C88-61A3349B6007}"/>
                  </a:ext>
                </a:extLst>
              </p:cNvPr>
              <p:cNvSpPr/>
              <p:nvPr/>
            </p:nvSpPr>
            <p:spPr>
              <a:xfrm>
                <a:off x="7095458" y="5664517"/>
                <a:ext cx="789908" cy="155733"/>
              </a:xfrm>
              <a:custGeom>
                <a:avLst/>
                <a:gdLst>
                  <a:gd name="connsiteX0" fmla="*/ 0 w 789908"/>
                  <a:gd name="connsiteY0" fmla="*/ 155734 h 155733"/>
                  <a:gd name="connsiteX1" fmla="*/ 388334 w 789908"/>
                  <a:gd name="connsiteY1" fmla="*/ 70009 h 155733"/>
                  <a:gd name="connsiteX2" fmla="*/ 789908 w 789908"/>
                  <a:gd name="connsiteY2" fmla="*/ 0 h 155733"/>
                  <a:gd name="connsiteX3" fmla="*/ 401479 w 789908"/>
                  <a:gd name="connsiteY3" fmla="*/ 85725 h 155733"/>
                  <a:gd name="connsiteX4" fmla="*/ 0 w 789908"/>
                  <a:gd name="connsiteY4" fmla="*/ 155734 h 155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908" h="155733">
                    <a:moveTo>
                      <a:pt x="0" y="155734"/>
                    </a:moveTo>
                    <a:cubicBezTo>
                      <a:pt x="126492" y="123634"/>
                      <a:pt x="257175" y="96298"/>
                      <a:pt x="388334" y="70009"/>
                    </a:cubicBezTo>
                    <a:cubicBezTo>
                      <a:pt x="519494" y="43720"/>
                      <a:pt x="653034" y="19717"/>
                      <a:pt x="789908" y="0"/>
                    </a:cubicBezTo>
                    <a:cubicBezTo>
                      <a:pt x="663416" y="32194"/>
                      <a:pt x="532733" y="59531"/>
                      <a:pt x="401479" y="85725"/>
                    </a:cubicBezTo>
                    <a:cubicBezTo>
                      <a:pt x="270224" y="111919"/>
                      <a:pt x="136874" y="136207"/>
                      <a:pt x="0" y="15573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3">
              <a:extLst>
                <a:ext uri="{FF2B5EF4-FFF2-40B4-BE49-F238E27FC236}">
                  <a16:creationId xmlns:a16="http://schemas.microsoft.com/office/drawing/2014/main" id="{97FEAEB0-14B9-F7E8-7982-0496C279D81B}"/>
                </a:ext>
              </a:extLst>
            </p:cNvPr>
            <p:cNvGrpSpPr/>
            <p:nvPr/>
          </p:nvGrpSpPr>
          <p:grpSpPr>
            <a:xfrm>
              <a:off x="6499225" y="4493118"/>
              <a:ext cx="5438895" cy="1417877"/>
              <a:chOff x="4079557" y="4341495"/>
              <a:chExt cx="6174443" cy="1609629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157921AD-02B7-6774-A0C0-67E5C6964B67}"/>
                  </a:ext>
                </a:extLst>
              </p:cNvPr>
              <p:cNvSpPr/>
              <p:nvPr/>
            </p:nvSpPr>
            <p:spPr>
              <a:xfrm>
                <a:off x="7093076" y="4482846"/>
                <a:ext cx="3160924" cy="1468278"/>
              </a:xfrm>
              <a:custGeom>
                <a:avLst/>
                <a:gdLst>
                  <a:gd name="connsiteX0" fmla="*/ 3088196 w 3160924"/>
                  <a:gd name="connsiteY0" fmla="*/ 615029 h 1468278"/>
                  <a:gd name="connsiteX1" fmla="*/ 0 w 3160924"/>
                  <a:gd name="connsiteY1" fmla="*/ 1468279 h 1468278"/>
                  <a:gd name="connsiteX2" fmla="*/ 0 w 3160924"/>
                  <a:gd name="connsiteY2" fmla="*/ 853249 h 1468278"/>
                  <a:gd name="connsiteX3" fmla="*/ 3088196 w 3160924"/>
                  <a:gd name="connsiteY3" fmla="*/ 0 h 1468278"/>
                  <a:gd name="connsiteX4" fmla="*/ 3088196 w 3160924"/>
                  <a:gd name="connsiteY4" fmla="*/ 615029 h 146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0924" h="1468278">
                    <a:moveTo>
                      <a:pt x="3088196" y="615029"/>
                    </a:moveTo>
                    <a:lnTo>
                      <a:pt x="0" y="1468279"/>
                    </a:lnTo>
                    <a:lnTo>
                      <a:pt x="0" y="853249"/>
                    </a:lnTo>
                    <a:lnTo>
                      <a:pt x="3088196" y="0"/>
                    </a:lnTo>
                    <a:cubicBezTo>
                      <a:pt x="3251835" y="301752"/>
                      <a:pt x="3088196" y="615029"/>
                      <a:pt x="3088196" y="61502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CA7ECB64-D4B7-6677-3114-52B3F8AC8AF0}"/>
                  </a:ext>
                </a:extLst>
              </p:cNvPr>
              <p:cNvSpPr/>
              <p:nvPr/>
            </p:nvSpPr>
            <p:spPr>
              <a:xfrm>
                <a:off x="4079557" y="5460301"/>
                <a:ext cx="3013519" cy="490823"/>
              </a:xfrm>
              <a:custGeom>
                <a:avLst/>
                <a:gdLst>
                  <a:gd name="connsiteX0" fmla="*/ 0 w 3013519"/>
                  <a:gd name="connsiteY0" fmla="*/ 64198 h 490823"/>
                  <a:gd name="connsiteX1" fmla="*/ 3013520 w 3013519"/>
                  <a:gd name="connsiteY1" fmla="*/ 490823 h 490823"/>
                  <a:gd name="connsiteX2" fmla="*/ 3013520 w 3013519"/>
                  <a:gd name="connsiteY2" fmla="*/ 334899 h 490823"/>
                  <a:gd name="connsiteX3" fmla="*/ 275558 w 3013519"/>
                  <a:gd name="connsiteY3" fmla="*/ 0 h 490823"/>
                  <a:gd name="connsiteX4" fmla="*/ 0 w 3013519"/>
                  <a:gd name="connsiteY4" fmla="*/ 16573 h 490823"/>
                  <a:gd name="connsiteX5" fmla="*/ 0 w 3013519"/>
                  <a:gd name="connsiteY5" fmla="*/ 64198 h 49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3519" h="490823">
                    <a:moveTo>
                      <a:pt x="0" y="64198"/>
                    </a:moveTo>
                    <a:lnTo>
                      <a:pt x="3013520" y="490823"/>
                    </a:lnTo>
                    <a:lnTo>
                      <a:pt x="3013520" y="334899"/>
                    </a:lnTo>
                    <a:lnTo>
                      <a:pt x="275558" y="0"/>
                    </a:lnTo>
                    <a:lnTo>
                      <a:pt x="0" y="16573"/>
                    </a:lnTo>
                    <a:lnTo>
                      <a:pt x="0" y="6419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BF79229-C363-34B4-F06C-EA18FA2613CA}"/>
                  </a:ext>
                </a:extLst>
              </p:cNvPr>
              <p:cNvSpPr/>
              <p:nvPr/>
            </p:nvSpPr>
            <p:spPr>
              <a:xfrm>
                <a:off x="4224909" y="4966525"/>
                <a:ext cx="2918301" cy="984599"/>
              </a:xfrm>
              <a:custGeom>
                <a:avLst/>
                <a:gdLst>
                  <a:gd name="connsiteX0" fmla="*/ 2868263 w 2918301"/>
                  <a:gd name="connsiteY0" fmla="*/ 372427 h 984599"/>
                  <a:gd name="connsiteX1" fmla="*/ 2868263 w 2918301"/>
                  <a:gd name="connsiteY1" fmla="*/ 984599 h 984599"/>
                  <a:gd name="connsiteX2" fmla="*/ 0 w 2918301"/>
                  <a:gd name="connsiteY2" fmla="*/ 531590 h 984599"/>
                  <a:gd name="connsiteX3" fmla="*/ 0 w 2918301"/>
                  <a:gd name="connsiteY3" fmla="*/ 0 h 98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1" h="984599">
                    <a:moveTo>
                      <a:pt x="2868263" y="372427"/>
                    </a:moveTo>
                    <a:cubicBezTo>
                      <a:pt x="2980849" y="643414"/>
                      <a:pt x="2868263" y="984599"/>
                      <a:pt x="2868263" y="984599"/>
                    </a:cubicBezTo>
                    <a:lnTo>
                      <a:pt x="0" y="531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2BE38F1-3A20-3007-6976-0EDB35498ACF}"/>
                  </a:ext>
                </a:extLst>
              </p:cNvPr>
              <p:cNvSpPr/>
              <p:nvPr/>
            </p:nvSpPr>
            <p:spPr>
              <a:xfrm>
                <a:off x="4224909" y="4966334"/>
                <a:ext cx="2848489" cy="924115"/>
              </a:xfrm>
              <a:custGeom>
                <a:avLst/>
                <a:gdLst>
                  <a:gd name="connsiteX0" fmla="*/ 2797302 w 2848489"/>
                  <a:gd name="connsiteY0" fmla="*/ 363474 h 924115"/>
                  <a:gd name="connsiteX1" fmla="*/ 2806351 w 2848489"/>
                  <a:gd name="connsiteY1" fmla="*/ 924116 h 924115"/>
                  <a:gd name="connsiteX2" fmla="*/ 0 w 2848489"/>
                  <a:gd name="connsiteY2" fmla="*/ 529590 h 924115"/>
                  <a:gd name="connsiteX3" fmla="*/ 0 w 2848489"/>
                  <a:gd name="connsiteY3" fmla="*/ 0 h 92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8489" h="924115">
                    <a:moveTo>
                      <a:pt x="2797302" y="363474"/>
                    </a:moveTo>
                    <a:cubicBezTo>
                      <a:pt x="2906935" y="633413"/>
                      <a:pt x="2806351" y="924116"/>
                      <a:pt x="2806351" y="924116"/>
                    </a:cubicBezTo>
                    <a:lnTo>
                      <a:pt x="0" y="529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B7E3A3A-F9C1-6CAE-466D-E5CECE2C829A}"/>
                  </a:ext>
                </a:extLst>
              </p:cNvPr>
              <p:cNvSpPr/>
              <p:nvPr/>
            </p:nvSpPr>
            <p:spPr>
              <a:xfrm>
                <a:off x="4220146" y="4961477"/>
                <a:ext cx="2853794" cy="929292"/>
              </a:xfrm>
              <a:custGeom>
                <a:avLst/>
                <a:gdLst>
                  <a:gd name="connsiteX0" fmla="*/ 2802065 w 2853794"/>
                  <a:gd name="connsiteY0" fmla="*/ 368332 h 929292"/>
                  <a:gd name="connsiteX1" fmla="*/ 2820257 w 2853794"/>
                  <a:gd name="connsiteY1" fmla="*/ 418719 h 929292"/>
                  <a:gd name="connsiteX2" fmla="*/ 2853785 w 2853794"/>
                  <a:gd name="connsiteY2" fmla="*/ 647319 h 929292"/>
                  <a:gd name="connsiteX3" fmla="*/ 2812542 w 2853794"/>
                  <a:gd name="connsiteY3" fmla="*/ 929259 h 929292"/>
                  <a:gd name="connsiteX4" fmla="*/ 4096 w 2853794"/>
                  <a:gd name="connsiteY4" fmla="*/ 538734 h 929292"/>
                  <a:gd name="connsiteX5" fmla="*/ 0 w 2853794"/>
                  <a:gd name="connsiteY5" fmla="*/ 538163 h 929292"/>
                  <a:gd name="connsiteX6" fmla="*/ 0 w 2853794"/>
                  <a:gd name="connsiteY6" fmla="*/ 534448 h 929292"/>
                  <a:gd name="connsiteX7" fmla="*/ 0 w 2853794"/>
                  <a:gd name="connsiteY7" fmla="*/ 4858 h 929292"/>
                  <a:gd name="connsiteX8" fmla="*/ 0 w 2853794"/>
                  <a:gd name="connsiteY8" fmla="*/ 0 h 929292"/>
                  <a:gd name="connsiteX9" fmla="*/ 4763 w 2853794"/>
                  <a:gd name="connsiteY9" fmla="*/ 667 h 929292"/>
                  <a:gd name="connsiteX10" fmla="*/ 1403985 w 2853794"/>
                  <a:gd name="connsiteY10" fmla="*/ 183832 h 929292"/>
                  <a:gd name="connsiteX11" fmla="*/ 2801493 w 2853794"/>
                  <a:gd name="connsiteY11" fmla="*/ 368141 h 929292"/>
                  <a:gd name="connsiteX12" fmla="*/ 2802065 w 2853794"/>
                  <a:gd name="connsiteY12" fmla="*/ 368332 h 929292"/>
                  <a:gd name="connsiteX13" fmla="*/ 8953 w 2853794"/>
                  <a:gd name="connsiteY13" fmla="*/ 5048 h 929292"/>
                  <a:gd name="connsiteX14" fmla="*/ 9430 w 2853794"/>
                  <a:gd name="connsiteY14" fmla="*/ 534638 h 929292"/>
                  <a:gd name="connsiteX15" fmla="*/ 5334 w 2853794"/>
                  <a:gd name="connsiteY15" fmla="*/ 529876 h 929292"/>
                  <a:gd name="connsiteX16" fmla="*/ 2809494 w 2853794"/>
                  <a:gd name="connsiteY16" fmla="*/ 928497 h 929292"/>
                  <a:gd name="connsiteX17" fmla="*/ 2841307 w 2853794"/>
                  <a:gd name="connsiteY17" fmla="*/ 789718 h 929292"/>
                  <a:gd name="connsiteX18" fmla="*/ 2801969 w 2853794"/>
                  <a:gd name="connsiteY18" fmla="*/ 368332 h 92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3794" h="929292">
                    <a:moveTo>
                      <a:pt x="2802065" y="368332"/>
                    </a:moveTo>
                    <a:cubicBezTo>
                      <a:pt x="2805779" y="378809"/>
                      <a:pt x="2816543" y="408337"/>
                      <a:pt x="2820257" y="418719"/>
                    </a:cubicBezTo>
                    <a:cubicBezTo>
                      <a:pt x="2842541" y="492872"/>
                      <a:pt x="2853837" y="569890"/>
                      <a:pt x="2853785" y="647319"/>
                    </a:cubicBezTo>
                    <a:cubicBezTo>
                      <a:pt x="2854203" y="742832"/>
                      <a:pt x="2840301" y="837868"/>
                      <a:pt x="2812542" y="929259"/>
                    </a:cubicBezTo>
                    <a:cubicBezTo>
                      <a:pt x="2813876" y="933450"/>
                      <a:pt x="5048" y="537686"/>
                      <a:pt x="4096" y="538734"/>
                    </a:cubicBezTo>
                    <a:lnTo>
                      <a:pt x="0" y="538163"/>
                    </a:lnTo>
                    <a:lnTo>
                      <a:pt x="0" y="534448"/>
                    </a:lnTo>
                    <a:lnTo>
                      <a:pt x="0" y="4858"/>
                    </a:lnTo>
                    <a:lnTo>
                      <a:pt x="0" y="0"/>
                    </a:lnTo>
                    <a:lnTo>
                      <a:pt x="4763" y="667"/>
                    </a:lnTo>
                    <a:lnTo>
                      <a:pt x="1403985" y="183832"/>
                    </a:lnTo>
                    <a:lnTo>
                      <a:pt x="2801493" y="368141"/>
                    </a:lnTo>
                    <a:close/>
                    <a:moveTo>
                      <a:pt x="2802065" y="368332"/>
                    </a:moveTo>
                    <a:cubicBezTo>
                      <a:pt x="2113979" y="275844"/>
                      <a:pt x="674084" y="105156"/>
                      <a:pt x="8953" y="5048"/>
                    </a:cubicBezTo>
                    <a:lnTo>
                      <a:pt x="9430" y="534638"/>
                    </a:lnTo>
                    <a:lnTo>
                      <a:pt x="5334" y="529876"/>
                    </a:lnTo>
                    <a:cubicBezTo>
                      <a:pt x="5334" y="530923"/>
                      <a:pt x="2817495" y="926020"/>
                      <a:pt x="2809494" y="928497"/>
                    </a:cubicBezTo>
                    <a:cubicBezTo>
                      <a:pt x="2823718" y="883142"/>
                      <a:pt x="2834355" y="836739"/>
                      <a:pt x="2841307" y="789718"/>
                    </a:cubicBezTo>
                    <a:cubicBezTo>
                      <a:pt x="2862548" y="649033"/>
                      <a:pt x="2854357" y="501396"/>
                      <a:pt x="2801969" y="368332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7551C12-8E77-7110-1F29-20B95B3F4A2A}"/>
                  </a:ext>
                </a:extLst>
              </p:cNvPr>
              <p:cNvSpPr/>
              <p:nvPr/>
            </p:nvSpPr>
            <p:spPr>
              <a:xfrm>
                <a:off x="5582792" y="5195887"/>
                <a:ext cx="1459325" cy="196881"/>
              </a:xfrm>
              <a:custGeom>
                <a:avLst/>
                <a:gdLst>
                  <a:gd name="connsiteX0" fmla="*/ 0 w 1459325"/>
                  <a:gd name="connsiteY0" fmla="*/ 0 h 196881"/>
                  <a:gd name="connsiteX1" fmla="*/ 1459325 w 1459325"/>
                  <a:gd name="connsiteY1" fmla="*/ 196882 h 196881"/>
                  <a:gd name="connsiteX2" fmla="*/ 0 w 1459325"/>
                  <a:gd name="connsiteY2" fmla="*/ 0 h 1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9325" h="196881">
                    <a:moveTo>
                      <a:pt x="0" y="0"/>
                    </a:moveTo>
                    <a:cubicBezTo>
                      <a:pt x="468249" y="57150"/>
                      <a:pt x="992696" y="127635"/>
                      <a:pt x="1459325" y="196882"/>
                    </a:cubicBezTo>
                    <a:cubicBezTo>
                      <a:pt x="991076" y="139732"/>
                      <a:pt x="466630" y="6915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0BAE2326-3C0C-C5E8-2C23-F2F9A9EFB55E}"/>
                  </a:ext>
                </a:extLst>
              </p:cNvPr>
              <p:cNvSpPr/>
              <p:nvPr/>
            </p:nvSpPr>
            <p:spPr>
              <a:xfrm>
                <a:off x="4224909" y="5160264"/>
                <a:ext cx="1246632" cy="168116"/>
              </a:xfrm>
              <a:custGeom>
                <a:avLst/>
                <a:gdLst>
                  <a:gd name="connsiteX0" fmla="*/ 0 w 1246632"/>
                  <a:gd name="connsiteY0" fmla="*/ 0 h 168116"/>
                  <a:gd name="connsiteX1" fmla="*/ 1246632 w 1246632"/>
                  <a:gd name="connsiteY1" fmla="*/ 168116 h 168116"/>
                  <a:gd name="connsiteX2" fmla="*/ 0 w 1246632"/>
                  <a:gd name="connsiteY2" fmla="*/ 0 h 1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6632" h="168116">
                    <a:moveTo>
                      <a:pt x="0" y="0"/>
                    </a:moveTo>
                    <a:cubicBezTo>
                      <a:pt x="401383" y="47625"/>
                      <a:pt x="846677" y="108013"/>
                      <a:pt x="1246632" y="168116"/>
                    </a:cubicBezTo>
                    <a:cubicBezTo>
                      <a:pt x="844963" y="120491"/>
                      <a:pt x="399860" y="60293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E74984E-45E3-3B7A-B396-2AC27EED195B}"/>
                  </a:ext>
                </a:extLst>
              </p:cNvPr>
              <p:cNvSpPr/>
              <p:nvPr/>
            </p:nvSpPr>
            <p:spPr>
              <a:xfrm>
                <a:off x="4291774" y="5212556"/>
                <a:ext cx="2126551" cy="286797"/>
              </a:xfrm>
              <a:custGeom>
                <a:avLst/>
                <a:gdLst>
                  <a:gd name="connsiteX0" fmla="*/ 0 w 2126551"/>
                  <a:gd name="connsiteY0" fmla="*/ 0 h 286797"/>
                  <a:gd name="connsiteX1" fmla="*/ 2126552 w 2126551"/>
                  <a:gd name="connsiteY1" fmla="*/ 286798 h 286797"/>
                  <a:gd name="connsiteX2" fmla="*/ 0 w 2126551"/>
                  <a:gd name="connsiteY2" fmla="*/ 0 h 28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51" h="286797">
                    <a:moveTo>
                      <a:pt x="0" y="0"/>
                    </a:moveTo>
                    <a:cubicBezTo>
                      <a:pt x="682085" y="85725"/>
                      <a:pt x="1446276" y="188786"/>
                      <a:pt x="2126552" y="286798"/>
                    </a:cubicBezTo>
                    <a:cubicBezTo>
                      <a:pt x="1444562" y="201073"/>
                      <a:pt x="680371" y="9801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B79BC816-EADE-5486-BB24-9181BC387871}"/>
                  </a:ext>
                </a:extLst>
              </p:cNvPr>
              <p:cNvSpPr/>
              <p:nvPr/>
            </p:nvSpPr>
            <p:spPr>
              <a:xfrm>
                <a:off x="4660487" y="5392483"/>
                <a:ext cx="2206085" cy="292512"/>
              </a:xfrm>
              <a:custGeom>
                <a:avLst/>
                <a:gdLst>
                  <a:gd name="connsiteX0" fmla="*/ 0 w 2206085"/>
                  <a:gd name="connsiteY0" fmla="*/ 0 h 292512"/>
                  <a:gd name="connsiteX1" fmla="*/ 2206085 w 2206085"/>
                  <a:gd name="connsiteY1" fmla="*/ 292513 h 292512"/>
                  <a:gd name="connsiteX2" fmla="*/ 0 w 2206085"/>
                  <a:gd name="connsiteY2" fmla="*/ 0 h 29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6085" h="292512">
                    <a:moveTo>
                      <a:pt x="0" y="0"/>
                    </a:moveTo>
                    <a:cubicBezTo>
                      <a:pt x="707517" y="87534"/>
                      <a:pt x="1500283" y="192691"/>
                      <a:pt x="2206085" y="292513"/>
                    </a:cubicBezTo>
                    <a:cubicBezTo>
                      <a:pt x="1498664" y="205073"/>
                      <a:pt x="705898" y="9982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E6FEAFD-7144-B739-1AB5-22BE01F51B41}"/>
                  </a:ext>
                </a:extLst>
              </p:cNvPr>
              <p:cNvSpPr/>
              <p:nvPr/>
            </p:nvSpPr>
            <p:spPr>
              <a:xfrm>
                <a:off x="5136070" y="5504497"/>
                <a:ext cx="1924621" cy="259651"/>
              </a:xfrm>
              <a:custGeom>
                <a:avLst/>
                <a:gdLst>
                  <a:gd name="connsiteX0" fmla="*/ 0 w 1924621"/>
                  <a:gd name="connsiteY0" fmla="*/ 0 h 259651"/>
                  <a:gd name="connsiteX1" fmla="*/ 1924622 w 1924621"/>
                  <a:gd name="connsiteY1" fmla="*/ 259652 h 259651"/>
                  <a:gd name="connsiteX2" fmla="*/ 0 w 1924621"/>
                  <a:gd name="connsiteY2" fmla="*/ 0 h 2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4621" h="259651">
                    <a:moveTo>
                      <a:pt x="0" y="0"/>
                    </a:moveTo>
                    <a:cubicBezTo>
                      <a:pt x="617030" y="77153"/>
                      <a:pt x="1309021" y="170307"/>
                      <a:pt x="1924622" y="259652"/>
                    </a:cubicBezTo>
                    <a:cubicBezTo>
                      <a:pt x="1307306" y="182689"/>
                      <a:pt x="615696" y="89345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CFE12FE-B376-F650-21D0-54997AD992F5}"/>
                  </a:ext>
                </a:extLst>
              </p:cNvPr>
              <p:cNvSpPr/>
              <p:nvPr/>
            </p:nvSpPr>
            <p:spPr>
              <a:xfrm>
                <a:off x="4581525" y="5503449"/>
                <a:ext cx="2464974" cy="332517"/>
              </a:xfrm>
              <a:custGeom>
                <a:avLst/>
                <a:gdLst>
                  <a:gd name="connsiteX0" fmla="*/ 0 w 2464974"/>
                  <a:gd name="connsiteY0" fmla="*/ 0 h 332517"/>
                  <a:gd name="connsiteX1" fmla="*/ 2464975 w 2464974"/>
                  <a:gd name="connsiteY1" fmla="*/ 332518 h 332517"/>
                  <a:gd name="connsiteX2" fmla="*/ 0 w 2464974"/>
                  <a:gd name="connsiteY2" fmla="*/ 0 h 33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974" h="332517">
                    <a:moveTo>
                      <a:pt x="0" y="0"/>
                    </a:moveTo>
                    <a:cubicBezTo>
                      <a:pt x="790575" y="100774"/>
                      <a:pt x="1676400" y="220218"/>
                      <a:pt x="2464975" y="332518"/>
                    </a:cubicBezTo>
                    <a:cubicBezTo>
                      <a:pt x="1674400" y="231838"/>
                      <a:pt x="788575" y="112300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B3FB4C1-4CE4-5CF9-65C0-A6FFEAE888D7}"/>
                  </a:ext>
                </a:extLst>
              </p:cNvPr>
              <p:cNvSpPr/>
              <p:nvPr/>
            </p:nvSpPr>
            <p:spPr>
              <a:xfrm>
                <a:off x="4079557" y="4341495"/>
                <a:ext cx="6101715" cy="997457"/>
              </a:xfrm>
              <a:custGeom>
                <a:avLst/>
                <a:gdLst>
                  <a:gd name="connsiteX0" fmla="*/ 3013615 w 6101715"/>
                  <a:gd name="connsiteY0" fmla="*/ 997458 h 997457"/>
                  <a:gd name="connsiteX1" fmla="*/ 6101715 w 6101715"/>
                  <a:gd name="connsiteY1" fmla="*/ 141351 h 997457"/>
                  <a:gd name="connsiteX2" fmla="*/ 2981135 w 6101715"/>
                  <a:gd name="connsiteY2" fmla="*/ 0 h 997457"/>
                  <a:gd name="connsiteX3" fmla="*/ 0 w 6101715"/>
                  <a:gd name="connsiteY3" fmla="*/ 552831 h 997457"/>
                  <a:gd name="connsiteX4" fmla="*/ 0 w 6101715"/>
                  <a:gd name="connsiteY4" fmla="*/ 606171 h 997457"/>
                  <a:gd name="connsiteX5" fmla="*/ 3013615 w 6101715"/>
                  <a:gd name="connsiteY5" fmla="*/ 997458 h 99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715" h="997457">
                    <a:moveTo>
                      <a:pt x="3013615" y="997458"/>
                    </a:moveTo>
                    <a:lnTo>
                      <a:pt x="6101715" y="141351"/>
                    </a:lnTo>
                    <a:lnTo>
                      <a:pt x="2981135" y="0"/>
                    </a:lnTo>
                    <a:lnTo>
                      <a:pt x="0" y="552831"/>
                    </a:lnTo>
                    <a:lnTo>
                      <a:pt x="0" y="606171"/>
                    </a:lnTo>
                    <a:lnTo>
                      <a:pt x="3013615" y="9974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9E21E8F-0202-7984-5EE2-B3A891B5598F}"/>
                  </a:ext>
                </a:extLst>
              </p:cNvPr>
              <p:cNvSpPr/>
              <p:nvPr/>
            </p:nvSpPr>
            <p:spPr>
              <a:xfrm>
                <a:off x="7172325" y="4933283"/>
                <a:ext cx="1169669" cy="311562"/>
              </a:xfrm>
              <a:custGeom>
                <a:avLst/>
                <a:gdLst>
                  <a:gd name="connsiteX0" fmla="*/ 0 w 1169669"/>
                  <a:gd name="connsiteY0" fmla="*/ 311563 h 311562"/>
                  <a:gd name="connsiteX1" fmla="*/ 1169670 w 1169669"/>
                  <a:gd name="connsiteY1" fmla="*/ 0 h 311562"/>
                  <a:gd name="connsiteX2" fmla="*/ 0 w 1169669"/>
                  <a:gd name="connsiteY2" fmla="*/ 311563 h 31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9669" h="311562">
                    <a:moveTo>
                      <a:pt x="0" y="311563"/>
                    </a:moveTo>
                    <a:cubicBezTo>
                      <a:pt x="383096" y="195453"/>
                      <a:pt x="776573" y="90583"/>
                      <a:pt x="1169670" y="0"/>
                    </a:cubicBezTo>
                    <a:cubicBezTo>
                      <a:pt x="786670" y="116205"/>
                      <a:pt x="393192" y="220885"/>
                      <a:pt x="0" y="31156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9820FA0-7628-E580-900A-FE04FC8F8383}"/>
                  </a:ext>
                </a:extLst>
              </p:cNvPr>
              <p:cNvSpPr/>
              <p:nvPr/>
            </p:nvSpPr>
            <p:spPr>
              <a:xfrm>
                <a:off x="6431470" y="5190363"/>
                <a:ext cx="641889" cy="80771"/>
              </a:xfrm>
              <a:custGeom>
                <a:avLst/>
                <a:gdLst>
                  <a:gd name="connsiteX0" fmla="*/ 0 w 641889"/>
                  <a:gd name="connsiteY0" fmla="*/ 0 h 80771"/>
                  <a:gd name="connsiteX1" fmla="*/ 322802 w 641889"/>
                  <a:gd name="connsiteY1" fmla="*/ 30766 h 80771"/>
                  <a:gd name="connsiteX2" fmla="*/ 641890 w 641889"/>
                  <a:gd name="connsiteY2" fmla="*/ 80772 h 80771"/>
                  <a:gd name="connsiteX3" fmla="*/ 319183 w 641889"/>
                  <a:gd name="connsiteY3" fmla="*/ 50006 h 80771"/>
                  <a:gd name="connsiteX4" fmla="*/ 0 w 641889"/>
                  <a:gd name="connsiteY4" fmla="*/ 0 h 8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89" h="80771">
                    <a:moveTo>
                      <a:pt x="0" y="0"/>
                    </a:moveTo>
                    <a:cubicBezTo>
                      <a:pt x="106680" y="5524"/>
                      <a:pt x="216884" y="17907"/>
                      <a:pt x="322802" y="30766"/>
                    </a:cubicBezTo>
                    <a:cubicBezTo>
                      <a:pt x="428720" y="43624"/>
                      <a:pt x="538067" y="59341"/>
                      <a:pt x="641890" y="80772"/>
                    </a:cubicBezTo>
                    <a:cubicBezTo>
                      <a:pt x="535210" y="75342"/>
                      <a:pt x="425005" y="62865"/>
                      <a:pt x="319183" y="50006"/>
                    </a:cubicBezTo>
                    <a:cubicBezTo>
                      <a:pt x="213360" y="37147"/>
                      <a:pt x="103918" y="20955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E5F6311-4B7B-506E-54B5-E0961A2D87A1}"/>
                  </a:ext>
                </a:extLst>
              </p:cNvPr>
              <p:cNvSpPr/>
              <p:nvPr/>
            </p:nvSpPr>
            <p:spPr>
              <a:xfrm>
                <a:off x="4162425" y="4904708"/>
                <a:ext cx="2176938" cy="273939"/>
              </a:xfrm>
              <a:custGeom>
                <a:avLst/>
                <a:gdLst>
                  <a:gd name="connsiteX0" fmla="*/ 0 w 2176938"/>
                  <a:gd name="connsiteY0" fmla="*/ 0 h 273939"/>
                  <a:gd name="connsiteX1" fmla="*/ 2176939 w 2176938"/>
                  <a:gd name="connsiteY1" fmla="*/ 273939 h 273939"/>
                  <a:gd name="connsiteX2" fmla="*/ 0 w 2176938"/>
                  <a:gd name="connsiteY2" fmla="*/ 0 h 27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938" h="273939">
                    <a:moveTo>
                      <a:pt x="0" y="0"/>
                    </a:moveTo>
                    <a:cubicBezTo>
                      <a:pt x="725329" y="77914"/>
                      <a:pt x="1456468" y="169831"/>
                      <a:pt x="2176939" y="273939"/>
                    </a:cubicBezTo>
                    <a:cubicBezTo>
                      <a:pt x="1451039" y="196215"/>
                      <a:pt x="719995" y="104108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731292E-9BC2-E287-A7EC-0DD8DE17D497}"/>
                  </a:ext>
                </a:extLst>
              </p:cNvPr>
              <p:cNvSpPr/>
              <p:nvPr/>
            </p:nvSpPr>
            <p:spPr>
              <a:xfrm>
                <a:off x="9191625" y="4570952"/>
                <a:ext cx="915066" cy="258794"/>
              </a:xfrm>
              <a:custGeom>
                <a:avLst/>
                <a:gdLst>
                  <a:gd name="connsiteX0" fmla="*/ 0 w 915066"/>
                  <a:gd name="connsiteY0" fmla="*/ 258794 h 258794"/>
                  <a:gd name="connsiteX1" fmla="*/ 915067 w 915066"/>
                  <a:gd name="connsiteY1" fmla="*/ 0 h 258794"/>
                  <a:gd name="connsiteX2" fmla="*/ 0 w 915066"/>
                  <a:gd name="connsiteY2" fmla="*/ 258794 h 25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5066" h="258794">
                    <a:moveTo>
                      <a:pt x="0" y="258794"/>
                    </a:moveTo>
                    <a:cubicBezTo>
                      <a:pt x="301371" y="164116"/>
                      <a:pt x="606393" y="77851"/>
                      <a:pt x="915067" y="0"/>
                    </a:cubicBezTo>
                    <a:cubicBezTo>
                      <a:pt x="613823" y="94679"/>
                      <a:pt x="308800" y="180943"/>
                      <a:pt x="0" y="25879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图形 3">
              <a:extLst>
                <a:ext uri="{FF2B5EF4-FFF2-40B4-BE49-F238E27FC236}">
                  <a16:creationId xmlns:a16="http://schemas.microsoft.com/office/drawing/2014/main" id="{12D8F327-917A-6D21-ADA3-6FE820AA3ED9}"/>
                </a:ext>
              </a:extLst>
            </p:cNvPr>
            <p:cNvGrpSpPr/>
            <p:nvPr/>
          </p:nvGrpSpPr>
          <p:grpSpPr>
            <a:xfrm>
              <a:off x="7244032" y="3549922"/>
              <a:ext cx="3819544" cy="1586379"/>
              <a:chOff x="4925091" y="3270742"/>
              <a:chExt cx="4336093" cy="1800918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242C24AC-D118-AF80-B81D-F52F1DB6688E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AD9D51A-D28B-94FE-2512-69E6824CD195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3F24357-FBFE-79E5-BC99-6CCAB80ABDAA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CB43D37-E0AC-E1FE-0C23-6C12901C5561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4656629-2D68-11AD-BBDB-851F0506C3DB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91AA179-D29C-56BF-B57F-960C584BF909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4EA4626-F330-20C4-EFCC-AA021D513012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689559DB-7408-971D-AD0E-0C35E1D44733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" name="图形 3">
                <a:extLst>
                  <a:ext uri="{FF2B5EF4-FFF2-40B4-BE49-F238E27FC236}">
                    <a16:creationId xmlns:a16="http://schemas.microsoft.com/office/drawing/2014/main" id="{F608DF75-8907-468C-DE90-176701A931F4}"/>
                  </a:ext>
                </a:extLst>
              </p:cNvPr>
              <p:cNvGrpSpPr/>
              <p:nvPr/>
            </p:nvGrpSpPr>
            <p:grpSpPr>
              <a:xfrm>
                <a:off x="4937188" y="3294887"/>
                <a:ext cx="3602545" cy="875347"/>
                <a:chOff x="4937188" y="3294887"/>
                <a:chExt cx="3602545" cy="875347"/>
              </a:xfrm>
              <a:solidFill>
                <a:srgbClr val="000000"/>
              </a:solidFill>
            </p:grpSpPr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D61D5187-180C-0EE6-E163-5B35C4EA4541}"/>
                    </a:ext>
                  </a:extLst>
                </p:cNvPr>
                <p:cNvSpPr/>
                <p:nvPr/>
              </p:nvSpPr>
              <p:spPr>
                <a:xfrm>
                  <a:off x="4937188" y="3294887"/>
                  <a:ext cx="701611" cy="339185"/>
                </a:xfrm>
                <a:custGeom>
                  <a:avLst/>
                  <a:gdLst>
                    <a:gd name="connsiteX0" fmla="*/ 701612 w 701611"/>
                    <a:gd name="connsiteY0" fmla="*/ 123444 h 339185"/>
                    <a:gd name="connsiteX1" fmla="*/ 450723 w 701611"/>
                    <a:gd name="connsiteY1" fmla="*/ 339185 h 339185"/>
                    <a:gd name="connsiteX2" fmla="*/ 0 w 701611"/>
                    <a:gd name="connsiteY2" fmla="*/ 267748 h 339185"/>
                    <a:gd name="connsiteX3" fmla="*/ 59627 w 701611"/>
                    <a:gd name="connsiteY3" fmla="*/ 0 h 339185"/>
                    <a:gd name="connsiteX4" fmla="*/ 701612 w 701611"/>
                    <a:gd name="connsiteY4" fmla="*/ 123444 h 33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1611" h="339185">
                      <a:moveTo>
                        <a:pt x="701612" y="123444"/>
                      </a:moveTo>
                      <a:lnTo>
                        <a:pt x="450723" y="339185"/>
                      </a:lnTo>
                      <a:cubicBezTo>
                        <a:pt x="242030" y="305848"/>
                        <a:pt x="81915" y="280607"/>
                        <a:pt x="0" y="267748"/>
                      </a:cubicBezTo>
                      <a:lnTo>
                        <a:pt x="59627" y="0"/>
                      </a:lnTo>
                      <a:cubicBezTo>
                        <a:pt x="78200" y="2858"/>
                        <a:pt x="334137" y="51911"/>
                        <a:pt x="701612" y="123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79C6840D-A823-16F3-2BDC-357C398577AC}"/>
                    </a:ext>
                  </a:extLst>
                </p:cNvPr>
                <p:cNvSpPr/>
                <p:nvPr/>
              </p:nvSpPr>
              <p:spPr>
                <a:xfrm>
                  <a:off x="5979795" y="3485007"/>
                  <a:ext cx="300608" cy="293465"/>
                </a:xfrm>
                <a:custGeom>
                  <a:avLst/>
                  <a:gdLst>
                    <a:gd name="connsiteX0" fmla="*/ 300609 w 300608"/>
                    <a:gd name="connsiteY0" fmla="*/ 293465 h 293465"/>
                    <a:gd name="connsiteX1" fmla="*/ 144780 w 300608"/>
                    <a:gd name="connsiteY1" fmla="*/ 267843 h 293465"/>
                    <a:gd name="connsiteX2" fmla="*/ 144780 w 300608"/>
                    <a:gd name="connsiteY2" fmla="*/ 267843 h 293465"/>
                    <a:gd name="connsiteX3" fmla="*/ 0 w 300608"/>
                    <a:gd name="connsiteY3" fmla="*/ 0 h 293465"/>
                    <a:gd name="connsiteX4" fmla="*/ 229457 w 300608"/>
                    <a:gd name="connsiteY4" fmla="*/ 45339 h 29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08" h="293465">
                      <a:moveTo>
                        <a:pt x="300609" y="293465"/>
                      </a:moveTo>
                      <a:lnTo>
                        <a:pt x="144780" y="267843"/>
                      </a:lnTo>
                      <a:lnTo>
                        <a:pt x="144780" y="267843"/>
                      </a:lnTo>
                      <a:lnTo>
                        <a:pt x="0" y="0"/>
                      </a:lnTo>
                      <a:lnTo>
                        <a:pt x="229457" y="45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DF7629CC-82A7-95F8-621A-C69517D74566}"/>
                    </a:ext>
                  </a:extLst>
                </p:cNvPr>
                <p:cNvSpPr/>
                <p:nvPr/>
              </p:nvSpPr>
              <p:spPr>
                <a:xfrm>
                  <a:off x="6825329" y="3678745"/>
                  <a:ext cx="332708" cy="215931"/>
                </a:xfrm>
                <a:custGeom>
                  <a:avLst/>
                  <a:gdLst>
                    <a:gd name="connsiteX0" fmla="*/ 332708 w 332708"/>
                    <a:gd name="connsiteY0" fmla="*/ 42291 h 215931"/>
                    <a:gd name="connsiteX1" fmla="*/ 156496 w 332708"/>
                    <a:gd name="connsiteY1" fmla="*/ 215932 h 215931"/>
                    <a:gd name="connsiteX2" fmla="*/ 156496 w 332708"/>
                    <a:gd name="connsiteY2" fmla="*/ 215932 h 215931"/>
                    <a:gd name="connsiteX3" fmla="*/ 0 w 332708"/>
                    <a:gd name="connsiteY3" fmla="*/ 189643 h 215931"/>
                    <a:gd name="connsiteX4" fmla="*/ 125158 w 332708"/>
                    <a:gd name="connsiteY4" fmla="*/ 0 h 215931"/>
                    <a:gd name="connsiteX5" fmla="*/ 332708 w 332708"/>
                    <a:gd name="connsiteY5" fmla="*/ 42291 h 2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708" h="215931">
                      <a:moveTo>
                        <a:pt x="332708" y="42291"/>
                      </a:moveTo>
                      <a:lnTo>
                        <a:pt x="156496" y="215932"/>
                      </a:lnTo>
                      <a:lnTo>
                        <a:pt x="156496" y="215932"/>
                      </a:lnTo>
                      <a:lnTo>
                        <a:pt x="0" y="189643"/>
                      </a:lnTo>
                      <a:lnTo>
                        <a:pt x="125158" y="0"/>
                      </a:lnTo>
                      <a:cubicBezTo>
                        <a:pt x="194691" y="14033"/>
                        <a:pt x="263874" y="28131"/>
                        <a:pt x="332708" y="42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A444AF41-3654-802F-5185-D9338C88CD85}"/>
                    </a:ext>
                  </a:extLst>
                </p:cNvPr>
                <p:cNvSpPr/>
                <p:nvPr/>
              </p:nvSpPr>
              <p:spPr>
                <a:xfrm>
                  <a:off x="8305800" y="3966971"/>
                  <a:ext cx="233933" cy="203263"/>
                </a:xfrm>
                <a:custGeom>
                  <a:avLst/>
                  <a:gdLst>
                    <a:gd name="connsiteX0" fmla="*/ 233934 w 233933"/>
                    <a:gd name="connsiteY0" fmla="*/ 61436 h 203263"/>
                    <a:gd name="connsiteX1" fmla="*/ 173260 w 233933"/>
                    <a:gd name="connsiteY1" fmla="*/ 203264 h 203263"/>
                    <a:gd name="connsiteX2" fmla="*/ 43720 w 233933"/>
                    <a:gd name="connsiteY2" fmla="*/ 172879 h 203263"/>
                    <a:gd name="connsiteX3" fmla="*/ 0 w 233933"/>
                    <a:gd name="connsiteY3" fmla="*/ 0 h 203263"/>
                    <a:gd name="connsiteX4" fmla="*/ 233934 w 233933"/>
                    <a:gd name="connsiteY4" fmla="*/ 61436 h 20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933" h="203263">
                      <a:moveTo>
                        <a:pt x="233934" y="61436"/>
                      </a:moveTo>
                      <a:lnTo>
                        <a:pt x="173260" y="203264"/>
                      </a:lnTo>
                      <a:cubicBezTo>
                        <a:pt x="144113" y="195072"/>
                        <a:pt x="100203" y="184785"/>
                        <a:pt x="43720" y="172879"/>
                      </a:cubicBezTo>
                      <a:lnTo>
                        <a:pt x="0" y="0"/>
                      </a:lnTo>
                      <a:cubicBezTo>
                        <a:pt x="109919" y="25908"/>
                        <a:pt x="191071" y="46958"/>
                        <a:pt x="233934" y="614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4FFA176-2796-980A-FFD9-2A86E0C9F1C2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64E2C8D-AA68-4B7D-DAA9-89116BEB035F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492F2A4-1102-41DB-62C6-706065E58EB5}"/>
                  </a:ext>
                </a:extLst>
              </p:cNvPr>
              <p:cNvSpPr/>
              <p:nvPr/>
            </p:nvSpPr>
            <p:spPr>
              <a:xfrm>
                <a:off x="4925091" y="3270742"/>
                <a:ext cx="1323339" cy="1684498"/>
              </a:xfrm>
              <a:custGeom>
                <a:avLst/>
                <a:gdLst>
                  <a:gd name="connsiteX0" fmla="*/ 654748 w 1323339"/>
                  <a:gd name="connsiteY0" fmla="*/ 1683972 h 1684498"/>
                  <a:gd name="connsiteX1" fmla="*/ 68770 w 1323339"/>
                  <a:gd name="connsiteY1" fmla="*/ 812053 h 1684498"/>
                  <a:gd name="connsiteX2" fmla="*/ 274891 w 1323339"/>
                  <a:gd name="connsiteY2" fmla="*/ 232171 h 1684498"/>
                  <a:gd name="connsiteX3" fmla="*/ 735901 w 1323339"/>
                  <a:gd name="connsiteY3" fmla="*/ 619 h 1684498"/>
                  <a:gd name="connsiteX4" fmla="*/ 1172432 w 1323339"/>
                  <a:gd name="connsiteY4" fmla="*/ 275510 h 1684498"/>
                  <a:gd name="connsiteX5" fmla="*/ 1321975 w 1323339"/>
                  <a:gd name="connsiteY5" fmla="*/ 872537 h 1684498"/>
                  <a:gd name="connsiteX6" fmla="*/ 709993 w 1323339"/>
                  <a:gd name="connsiteY6" fmla="*/ 1683400 h 1684498"/>
                  <a:gd name="connsiteX7" fmla="*/ 654748 w 1323339"/>
                  <a:gd name="connsiteY7" fmla="*/ 1683972 h 1684498"/>
                  <a:gd name="connsiteX8" fmla="*/ 362807 w 1323339"/>
                  <a:gd name="connsiteY8" fmla="*/ 302847 h 1684498"/>
                  <a:gd name="connsiteX9" fmla="*/ 181261 w 1323339"/>
                  <a:gd name="connsiteY9" fmla="*/ 817769 h 1684498"/>
                  <a:gd name="connsiteX10" fmla="*/ 660178 w 1323339"/>
                  <a:gd name="connsiteY10" fmla="*/ 1571577 h 1684498"/>
                  <a:gd name="connsiteX11" fmla="*/ 1209580 w 1323339"/>
                  <a:gd name="connsiteY11" fmla="*/ 866727 h 1684498"/>
                  <a:gd name="connsiteX12" fmla="*/ 1078325 w 1323339"/>
                  <a:gd name="connsiteY12" fmla="*/ 336851 h 1684498"/>
                  <a:gd name="connsiteX13" fmla="*/ 730472 w 1323339"/>
                  <a:gd name="connsiteY13" fmla="*/ 112918 h 1684498"/>
                  <a:gd name="connsiteX14" fmla="*/ 687705 w 1323339"/>
                  <a:gd name="connsiteY14" fmla="*/ 112918 h 1684498"/>
                  <a:gd name="connsiteX15" fmla="*/ 362807 w 1323339"/>
                  <a:gd name="connsiteY15" fmla="*/ 302656 h 1684498"/>
                  <a:gd name="connsiteX16" fmla="*/ 69247 w 1323339"/>
                  <a:gd name="connsiteY16" fmla="*/ 871013 h 1684498"/>
                  <a:gd name="connsiteX17" fmla="*/ 74390 w 1323339"/>
                  <a:gd name="connsiteY17" fmla="*/ 378285 h 1684498"/>
                  <a:gd name="connsiteX18" fmla="*/ 0 w 1323339"/>
                  <a:gd name="connsiteY18" fmla="*/ 284940 h 1684498"/>
                  <a:gd name="connsiteX19" fmla="*/ 61246 w 1323339"/>
                  <a:gd name="connsiteY19" fmla="*/ 13287 h 1684498"/>
                  <a:gd name="connsiteX20" fmla="*/ 288893 w 1323339"/>
                  <a:gd name="connsiteY20" fmla="*/ 46720 h 1684498"/>
                  <a:gd name="connsiteX21" fmla="*/ 660368 w 1323339"/>
                  <a:gd name="connsiteY21" fmla="*/ 2905 h 1684498"/>
                  <a:gd name="connsiteX22" fmla="*/ 255937 w 1323339"/>
                  <a:gd name="connsiteY22" fmla="*/ 315801 h 1684498"/>
                  <a:gd name="connsiteX23" fmla="*/ 69247 w 1323339"/>
                  <a:gd name="connsiteY23" fmla="*/ 870823 h 168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39" h="1684498">
                    <a:moveTo>
                      <a:pt x="654748" y="1683972"/>
                    </a:moveTo>
                    <a:cubicBezTo>
                      <a:pt x="309277" y="1667303"/>
                      <a:pt x="46482" y="1276111"/>
                      <a:pt x="68770" y="812053"/>
                    </a:cubicBezTo>
                    <a:cubicBezTo>
                      <a:pt x="79343" y="590597"/>
                      <a:pt x="152590" y="384667"/>
                      <a:pt x="274891" y="232171"/>
                    </a:cubicBezTo>
                    <a:cubicBezTo>
                      <a:pt x="401288" y="74628"/>
                      <a:pt x="564451" y="-8049"/>
                      <a:pt x="735901" y="619"/>
                    </a:cubicBezTo>
                    <a:cubicBezTo>
                      <a:pt x="907351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3" y="1683400"/>
                    </a:cubicBezTo>
                    <a:cubicBezTo>
                      <a:pt x="691604" y="1684639"/>
                      <a:pt x="673159" y="1684830"/>
                      <a:pt x="654748" y="1683972"/>
                    </a:cubicBezTo>
                    <a:close/>
                    <a:moveTo>
                      <a:pt x="362807" y="302847"/>
                    </a:moveTo>
                    <a:cubicBezTo>
                      <a:pt x="255270" y="436864"/>
                      <a:pt x="190786" y="619744"/>
                      <a:pt x="181261" y="817769"/>
                    </a:cubicBezTo>
                    <a:cubicBezTo>
                      <a:pt x="162211" y="1219724"/>
                      <a:pt x="376714" y="1557956"/>
                      <a:pt x="660178" y="1571577"/>
                    </a:cubicBezTo>
                    <a:cubicBezTo>
                      <a:pt x="943642" y="1585198"/>
                      <a:pt x="1190054" y="1269254"/>
                      <a:pt x="1209580" y="866727"/>
                    </a:cubicBezTo>
                    <a:cubicBezTo>
                      <a:pt x="1219105" y="668702"/>
                      <a:pt x="1172337" y="480583"/>
                      <a:pt x="1078325" y="336851"/>
                    </a:cubicBezTo>
                    <a:cubicBezTo>
                      <a:pt x="987838" y="198834"/>
                      <a:pt x="864203" y="119300"/>
                      <a:pt x="730472" y="112918"/>
                    </a:cubicBezTo>
                    <a:cubicBezTo>
                      <a:pt x="716229" y="112060"/>
                      <a:pt x="701948" y="112060"/>
                      <a:pt x="687705" y="112918"/>
                    </a:cubicBezTo>
                    <a:cubicBezTo>
                      <a:pt x="569023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61246" y="13287"/>
                    </a:lnTo>
                    <a:cubicBezTo>
                      <a:pt x="61246" y="13287"/>
                      <a:pt x="246888" y="46148"/>
                      <a:pt x="288893" y="46720"/>
                    </a:cubicBezTo>
                    <a:cubicBezTo>
                      <a:pt x="363760" y="47863"/>
                      <a:pt x="519779" y="6048"/>
                      <a:pt x="660368" y="2905"/>
                    </a:cubicBezTo>
                    <a:cubicBezTo>
                      <a:pt x="660368" y="2905"/>
                      <a:pt x="354330" y="140446"/>
                      <a:pt x="255937" y="315801"/>
                    </a:cubicBezTo>
                    <a:cubicBezTo>
                      <a:pt x="157543" y="491156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1C90C25-3D71-808B-876E-25DB5667B161}"/>
                  </a:ext>
                </a:extLst>
              </p:cNvPr>
              <p:cNvSpPr/>
              <p:nvPr/>
            </p:nvSpPr>
            <p:spPr>
              <a:xfrm>
                <a:off x="5037449" y="3367843"/>
                <a:ext cx="132134" cy="63455"/>
              </a:xfrm>
              <a:custGeom>
                <a:avLst/>
                <a:gdLst>
                  <a:gd name="connsiteX0" fmla="*/ 131958 w 132134"/>
                  <a:gd name="connsiteY0" fmla="*/ 40487 h 63455"/>
                  <a:gd name="connsiteX1" fmla="*/ 61949 w 132134"/>
                  <a:gd name="connsiteY1" fmla="*/ 62204 h 63455"/>
                  <a:gd name="connsiteX2" fmla="*/ 132 w 132134"/>
                  <a:gd name="connsiteY2" fmla="*/ 22961 h 63455"/>
                  <a:gd name="connsiteX3" fmla="*/ 70141 w 132134"/>
                  <a:gd name="connsiteY3" fmla="*/ 1244 h 63455"/>
                  <a:gd name="connsiteX4" fmla="*/ 131958 w 132134"/>
                  <a:gd name="connsiteY4" fmla="*/ 40487 h 63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34" h="63455">
                    <a:moveTo>
                      <a:pt x="131958" y="40487"/>
                    </a:moveTo>
                    <a:cubicBezTo>
                      <a:pt x="129768" y="57346"/>
                      <a:pt x="98430" y="67062"/>
                      <a:pt x="61949" y="62204"/>
                    </a:cubicBezTo>
                    <a:cubicBezTo>
                      <a:pt x="25469" y="57346"/>
                      <a:pt x="-2154" y="39725"/>
                      <a:pt x="132" y="22961"/>
                    </a:cubicBezTo>
                    <a:cubicBezTo>
                      <a:pt x="2418" y="6197"/>
                      <a:pt x="33660" y="-3614"/>
                      <a:pt x="70141" y="1244"/>
                    </a:cubicBezTo>
                    <a:cubicBezTo>
                      <a:pt x="106622" y="6102"/>
                      <a:pt x="134625" y="23628"/>
                      <a:pt x="131958" y="40487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498BCAF-2112-1279-E5C4-2D2B164B859E}"/>
                  </a:ext>
                </a:extLst>
              </p:cNvPr>
              <p:cNvSpPr/>
              <p:nvPr/>
            </p:nvSpPr>
            <p:spPr>
              <a:xfrm>
                <a:off x="5053583" y="3379531"/>
                <a:ext cx="69341" cy="11844"/>
              </a:xfrm>
              <a:custGeom>
                <a:avLst/>
                <a:gdLst>
                  <a:gd name="connsiteX0" fmla="*/ 0 w 69341"/>
                  <a:gd name="connsiteY0" fmla="*/ 11845 h 11844"/>
                  <a:gd name="connsiteX1" fmla="*/ 69342 w 69341"/>
                  <a:gd name="connsiteY1" fmla="*/ 3939 h 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44">
                    <a:moveTo>
                      <a:pt x="0" y="11845"/>
                    </a:moveTo>
                    <a:cubicBezTo>
                      <a:pt x="2953" y="3749"/>
                      <a:pt x="34671" y="-5395"/>
                      <a:pt x="69342" y="39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A9350786-DB5B-1164-7D8D-E1451044BF9D}"/>
                  </a:ext>
                </a:extLst>
              </p:cNvPr>
              <p:cNvSpPr/>
              <p:nvPr/>
            </p:nvSpPr>
            <p:spPr>
              <a:xfrm>
                <a:off x="4971859" y="3557873"/>
                <a:ext cx="88027" cy="753522"/>
              </a:xfrm>
              <a:custGeom>
                <a:avLst/>
                <a:gdLst>
                  <a:gd name="connsiteX0" fmla="*/ 191 w 88027"/>
                  <a:gd name="connsiteY0" fmla="*/ 0 h 753522"/>
                  <a:gd name="connsiteX1" fmla="*/ 86868 w 88027"/>
                  <a:gd name="connsiteY1" fmla="*/ 166878 h 753522"/>
                  <a:gd name="connsiteX2" fmla="*/ 64579 w 88027"/>
                  <a:gd name="connsiteY2" fmla="*/ 558260 h 753522"/>
                  <a:gd name="connsiteX3" fmla="*/ 77153 w 88027"/>
                  <a:gd name="connsiteY3" fmla="*/ 753523 h 753522"/>
                  <a:gd name="connsiteX4" fmla="*/ 62389 w 88027"/>
                  <a:gd name="connsiteY4" fmla="*/ 263557 h 753522"/>
                  <a:gd name="connsiteX5" fmla="*/ 71914 w 88027"/>
                  <a:gd name="connsiteY5" fmla="*/ 166021 h 753522"/>
                  <a:gd name="connsiteX6" fmla="*/ 0 w 88027"/>
                  <a:gd name="connsiteY6" fmla="*/ 0 h 75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7" h="753522">
                    <a:moveTo>
                      <a:pt x="191" y="0"/>
                    </a:moveTo>
                    <a:cubicBezTo>
                      <a:pt x="66104" y="36957"/>
                      <a:pt x="94298" y="91440"/>
                      <a:pt x="86868" y="166878"/>
                    </a:cubicBezTo>
                    <a:cubicBezTo>
                      <a:pt x="79534" y="297751"/>
                      <a:pt x="64770" y="427387"/>
                      <a:pt x="64579" y="558260"/>
                    </a:cubicBezTo>
                    <a:cubicBezTo>
                      <a:pt x="63680" y="623576"/>
                      <a:pt x="67884" y="688862"/>
                      <a:pt x="77153" y="753523"/>
                    </a:cubicBezTo>
                    <a:cubicBezTo>
                      <a:pt x="34957" y="594074"/>
                      <a:pt x="47530" y="425958"/>
                      <a:pt x="62389" y="263557"/>
                    </a:cubicBezTo>
                    <a:lnTo>
                      <a:pt x="71914" y="166021"/>
                    </a:lnTo>
                    <a:cubicBezTo>
                      <a:pt x="82201" y="93059"/>
                      <a:pt x="59150" y="43148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EF11C11-9D4E-F4D3-67D8-D0ED9867BE6B}"/>
                  </a:ext>
                </a:extLst>
              </p:cNvPr>
              <p:cNvSpPr/>
              <p:nvPr/>
            </p:nvSpPr>
            <p:spPr>
              <a:xfrm>
                <a:off x="5316283" y="3289293"/>
                <a:ext cx="282035" cy="43885"/>
              </a:xfrm>
              <a:custGeom>
                <a:avLst/>
                <a:gdLst>
                  <a:gd name="connsiteX0" fmla="*/ 0 w 282035"/>
                  <a:gd name="connsiteY0" fmla="*/ 43885 h 43885"/>
                  <a:gd name="connsiteX1" fmla="*/ 282035 w 282035"/>
                  <a:gd name="connsiteY1" fmla="*/ 547 h 43885"/>
                  <a:gd name="connsiteX2" fmla="*/ 0 w 282035"/>
                  <a:gd name="connsiteY2" fmla="*/ 43885 h 4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035" h="43885">
                    <a:moveTo>
                      <a:pt x="0" y="43885"/>
                    </a:moveTo>
                    <a:cubicBezTo>
                      <a:pt x="91440" y="17787"/>
                      <a:pt x="186404" y="-3740"/>
                      <a:pt x="282035" y="547"/>
                    </a:cubicBezTo>
                    <a:cubicBezTo>
                      <a:pt x="186785" y="9024"/>
                      <a:pt x="94297" y="30360"/>
                      <a:pt x="0" y="438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5917EAF-B2ED-A8AA-6CB2-658E69C85D04}"/>
                  </a:ext>
                </a:extLst>
              </p:cNvPr>
              <p:cNvSpPr/>
              <p:nvPr/>
            </p:nvSpPr>
            <p:spPr>
              <a:xfrm>
                <a:off x="5139487" y="3391209"/>
                <a:ext cx="996428" cy="1451346"/>
              </a:xfrm>
              <a:custGeom>
                <a:avLst/>
                <a:gdLst>
                  <a:gd name="connsiteX0" fmla="*/ 176701 w 996428"/>
                  <a:gd name="connsiteY0" fmla="*/ 189143 h 1451346"/>
                  <a:gd name="connsiteX1" fmla="*/ 1155 w 996428"/>
                  <a:gd name="connsiteY1" fmla="*/ 701207 h 1451346"/>
                  <a:gd name="connsiteX2" fmla="*/ 464165 w 996428"/>
                  <a:gd name="connsiteY2" fmla="*/ 1450920 h 1451346"/>
                  <a:gd name="connsiteX3" fmla="*/ 995184 w 996428"/>
                  <a:gd name="connsiteY3" fmla="*/ 750356 h 1451346"/>
                  <a:gd name="connsiteX4" fmla="*/ 868406 w 996428"/>
                  <a:gd name="connsiteY4" fmla="*/ 223433 h 1451346"/>
                  <a:gd name="connsiteX5" fmla="*/ 532079 w 996428"/>
                  <a:gd name="connsiteY5" fmla="*/ 643 h 1451346"/>
                  <a:gd name="connsiteX6" fmla="*/ 490740 w 996428"/>
                  <a:gd name="connsiteY6" fmla="*/ 643 h 1451346"/>
                  <a:gd name="connsiteX7" fmla="*/ 176701 w 996428"/>
                  <a:gd name="connsiteY7" fmla="*/ 189143 h 145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428" h="1451346">
                    <a:moveTo>
                      <a:pt x="176701" y="189143"/>
                    </a:moveTo>
                    <a:cubicBezTo>
                      <a:pt x="72783" y="322493"/>
                      <a:pt x="10490" y="504230"/>
                      <a:pt x="1155" y="701207"/>
                    </a:cubicBezTo>
                    <a:cubicBezTo>
                      <a:pt x="-17419" y="1101257"/>
                      <a:pt x="190226" y="1437299"/>
                      <a:pt x="464165" y="1450920"/>
                    </a:cubicBezTo>
                    <a:cubicBezTo>
                      <a:pt x="738104" y="1464541"/>
                      <a:pt x="976324" y="1150216"/>
                      <a:pt x="995184" y="750356"/>
                    </a:cubicBezTo>
                    <a:cubicBezTo>
                      <a:pt x="1004709" y="553474"/>
                      <a:pt x="959275" y="366308"/>
                      <a:pt x="868406" y="223433"/>
                    </a:cubicBezTo>
                    <a:cubicBezTo>
                      <a:pt x="780872" y="86083"/>
                      <a:pt x="661428" y="7025"/>
                      <a:pt x="532079" y="643"/>
                    </a:cubicBezTo>
                    <a:cubicBezTo>
                      <a:pt x="518312" y="-214"/>
                      <a:pt x="504506" y="-214"/>
                      <a:pt x="490740" y="643"/>
                    </a:cubicBezTo>
                    <a:cubicBezTo>
                      <a:pt x="375964" y="9216"/>
                      <a:pt x="265855" y="74748"/>
                      <a:pt x="176701" y="189143"/>
                    </a:cubicBezTo>
                    <a:close/>
                  </a:path>
                </a:pathLst>
              </a:custGeom>
              <a:solidFill>
                <a:srgbClr val="EBEBE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3" name="图形 3">
                <a:extLst>
                  <a:ext uri="{FF2B5EF4-FFF2-40B4-BE49-F238E27FC236}">
                    <a16:creationId xmlns:a16="http://schemas.microsoft.com/office/drawing/2014/main" id="{4D775731-9DCD-33D8-A0A6-C40AFDAA19AD}"/>
                  </a:ext>
                </a:extLst>
              </p:cNvPr>
              <p:cNvGrpSpPr/>
              <p:nvPr/>
            </p:nvGrpSpPr>
            <p:grpSpPr>
              <a:xfrm>
                <a:off x="5139608" y="3391852"/>
                <a:ext cx="980203" cy="1450722"/>
                <a:chOff x="5139608" y="3391852"/>
                <a:chExt cx="980203" cy="1450722"/>
              </a:xfrm>
              <a:solidFill>
                <a:srgbClr val="FFFFFF"/>
              </a:solidFill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78F69C66-5097-8544-3367-1E73F5600EF4}"/>
                    </a:ext>
                  </a:extLst>
                </p:cNvPr>
                <p:cNvSpPr/>
                <p:nvPr/>
              </p:nvSpPr>
              <p:spPr>
                <a:xfrm>
                  <a:off x="5139608" y="3391852"/>
                  <a:ext cx="702264" cy="776001"/>
                </a:xfrm>
                <a:custGeom>
                  <a:avLst/>
                  <a:gdLst>
                    <a:gd name="connsiteX0" fmla="*/ 702264 w 702264"/>
                    <a:gd name="connsiteY0" fmla="*/ 53721 h 776001"/>
                    <a:gd name="connsiteX1" fmla="*/ 272 w 702264"/>
                    <a:gd name="connsiteY1" fmla="*/ 776002 h 776001"/>
                    <a:gd name="connsiteX2" fmla="*/ 1129 w 702264"/>
                    <a:gd name="connsiteY2" fmla="*/ 700468 h 776001"/>
                    <a:gd name="connsiteX3" fmla="*/ 35228 w 702264"/>
                    <a:gd name="connsiteY3" fmla="*/ 479965 h 776001"/>
                    <a:gd name="connsiteX4" fmla="*/ 501953 w 702264"/>
                    <a:gd name="connsiteY4" fmla="*/ 0 h 776001"/>
                    <a:gd name="connsiteX5" fmla="*/ 532148 w 702264"/>
                    <a:gd name="connsiteY5" fmla="*/ 0 h 776001"/>
                    <a:gd name="connsiteX6" fmla="*/ 702264 w 702264"/>
                    <a:gd name="connsiteY6" fmla="*/ 53721 h 77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2264" h="776001">
                      <a:moveTo>
                        <a:pt x="702264" y="53721"/>
                      </a:moveTo>
                      <a:lnTo>
                        <a:pt x="272" y="776002"/>
                      </a:lnTo>
                      <a:cubicBezTo>
                        <a:pt x="-395" y="751046"/>
                        <a:pt x="272" y="725996"/>
                        <a:pt x="1129" y="700468"/>
                      </a:cubicBezTo>
                      <a:cubicBezTo>
                        <a:pt x="4451" y="625947"/>
                        <a:pt x="15884" y="552009"/>
                        <a:pt x="35228" y="479965"/>
                      </a:cubicBezTo>
                      <a:lnTo>
                        <a:pt x="501953" y="0"/>
                      </a:lnTo>
                      <a:cubicBezTo>
                        <a:pt x="511478" y="0"/>
                        <a:pt x="522051" y="0"/>
                        <a:pt x="532148" y="0"/>
                      </a:cubicBezTo>
                      <a:cubicBezTo>
                        <a:pt x="592447" y="3433"/>
                        <a:pt x="650929" y="21901"/>
                        <a:pt x="702264" y="53721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B785A5C2-E244-6FAC-0097-328F28F491E0}"/>
                    </a:ext>
                  </a:extLst>
                </p:cNvPr>
                <p:cNvSpPr/>
                <p:nvPr/>
              </p:nvSpPr>
              <p:spPr>
                <a:xfrm>
                  <a:off x="5228177" y="3700271"/>
                  <a:ext cx="858297" cy="922305"/>
                </a:xfrm>
                <a:custGeom>
                  <a:avLst/>
                  <a:gdLst>
                    <a:gd name="connsiteX0" fmla="*/ 858298 w 858297"/>
                    <a:gd name="connsiteY0" fmla="*/ 81153 h 922305"/>
                    <a:gd name="connsiteX1" fmla="*/ 40767 w 858297"/>
                    <a:gd name="connsiteY1" fmla="*/ 922306 h 922305"/>
                    <a:gd name="connsiteX2" fmla="*/ 0 w 858297"/>
                    <a:gd name="connsiteY2" fmla="*/ 849821 h 922305"/>
                    <a:gd name="connsiteX3" fmla="*/ 825913 w 858297"/>
                    <a:gd name="connsiteY3" fmla="*/ 0 h 922305"/>
                    <a:gd name="connsiteX4" fmla="*/ 858298 w 858297"/>
                    <a:gd name="connsiteY4" fmla="*/ 81153 h 92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8297" h="922305">
                      <a:moveTo>
                        <a:pt x="858298" y="81153"/>
                      </a:moveTo>
                      <a:lnTo>
                        <a:pt x="40767" y="922306"/>
                      </a:lnTo>
                      <a:cubicBezTo>
                        <a:pt x="25732" y="898986"/>
                        <a:pt x="12118" y="874781"/>
                        <a:pt x="0" y="849821"/>
                      </a:cubicBezTo>
                      <a:lnTo>
                        <a:pt x="825913" y="0"/>
                      </a:lnTo>
                      <a:cubicBezTo>
                        <a:pt x="838235" y="26416"/>
                        <a:pt x="849047" y="53511"/>
                        <a:pt x="858298" y="8115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39DD3E0-69C4-A7E1-9324-AF9F4A607CC1}"/>
                    </a:ext>
                  </a:extLst>
                </p:cNvPr>
                <p:cNvSpPr/>
                <p:nvPr/>
              </p:nvSpPr>
              <p:spPr>
                <a:xfrm>
                  <a:off x="5578030" y="4283963"/>
                  <a:ext cx="540258" cy="558610"/>
                </a:xfrm>
                <a:custGeom>
                  <a:avLst/>
                  <a:gdLst>
                    <a:gd name="connsiteX0" fmla="*/ 540258 w 540258"/>
                    <a:gd name="connsiteY0" fmla="*/ 0 h 558610"/>
                    <a:gd name="connsiteX1" fmla="*/ 496634 w 540258"/>
                    <a:gd name="connsiteY1" fmla="*/ 159353 h 558610"/>
                    <a:gd name="connsiteX2" fmla="*/ 116110 w 540258"/>
                    <a:gd name="connsiteY2" fmla="*/ 550831 h 558610"/>
                    <a:gd name="connsiteX3" fmla="*/ 25622 w 540258"/>
                    <a:gd name="connsiteY3" fmla="*/ 558165 h 558610"/>
                    <a:gd name="connsiteX4" fmla="*/ 0 w 540258"/>
                    <a:gd name="connsiteY4" fmla="*/ 555879 h 55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258" h="558610">
                      <a:moveTo>
                        <a:pt x="540258" y="0"/>
                      </a:moveTo>
                      <a:cubicBezTo>
                        <a:pt x="530274" y="54262"/>
                        <a:pt x="515680" y="107573"/>
                        <a:pt x="496634" y="159353"/>
                      </a:cubicBezTo>
                      <a:lnTo>
                        <a:pt x="116110" y="550831"/>
                      </a:lnTo>
                      <a:cubicBezTo>
                        <a:pt x="86401" y="557242"/>
                        <a:pt x="55976" y="559708"/>
                        <a:pt x="25622" y="558165"/>
                      </a:cubicBezTo>
                      <a:cubicBezTo>
                        <a:pt x="17050" y="557689"/>
                        <a:pt x="8477" y="557022"/>
                        <a:pt x="0" y="55587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83BEB0C9-C54D-3500-24C9-FD740715B33D}"/>
                    </a:ext>
                  </a:extLst>
                </p:cNvPr>
                <p:cNvSpPr/>
                <p:nvPr/>
              </p:nvSpPr>
              <p:spPr>
                <a:xfrm>
                  <a:off x="5329523" y="3892010"/>
                  <a:ext cx="790289" cy="820959"/>
                </a:xfrm>
                <a:custGeom>
                  <a:avLst/>
                  <a:gdLst>
                    <a:gd name="connsiteX0" fmla="*/ 790289 w 790289"/>
                    <a:gd name="connsiteY0" fmla="*/ 18859 h 820959"/>
                    <a:gd name="connsiteX1" fmla="*/ 10668 w 790289"/>
                    <a:gd name="connsiteY1" fmla="*/ 820960 h 820959"/>
                    <a:gd name="connsiteX2" fmla="*/ 0 w 790289"/>
                    <a:gd name="connsiteY2" fmla="*/ 809625 h 820959"/>
                    <a:gd name="connsiteX3" fmla="*/ 786670 w 790289"/>
                    <a:gd name="connsiteY3" fmla="*/ 0 h 820959"/>
                    <a:gd name="connsiteX4" fmla="*/ 790289 w 790289"/>
                    <a:gd name="connsiteY4" fmla="*/ 18859 h 82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289" h="820959">
                      <a:moveTo>
                        <a:pt x="790289" y="18859"/>
                      </a:moveTo>
                      <a:lnTo>
                        <a:pt x="10668" y="820960"/>
                      </a:lnTo>
                      <a:cubicBezTo>
                        <a:pt x="6953" y="817340"/>
                        <a:pt x="3429" y="813530"/>
                        <a:pt x="0" y="809625"/>
                      </a:cubicBezTo>
                      <a:lnTo>
                        <a:pt x="786670" y="0"/>
                      </a:lnTo>
                      <a:cubicBezTo>
                        <a:pt x="788098" y="6287"/>
                        <a:pt x="789146" y="12668"/>
                        <a:pt x="790289" y="1885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8DB5ED3-6687-54A8-4033-7A204F37EBE2}"/>
                  </a:ext>
                </a:extLst>
              </p:cNvPr>
              <p:cNvSpPr/>
              <p:nvPr/>
            </p:nvSpPr>
            <p:spPr>
              <a:xfrm>
                <a:off x="6152292" y="3916733"/>
                <a:ext cx="626840" cy="247311"/>
              </a:xfrm>
              <a:custGeom>
                <a:avLst/>
                <a:gdLst>
                  <a:gd name="connsiteX0" fmla="*/ 550640 w 626840"/>
                  <a:gd name="connsiteY0" fmla="*/ 247311 h 247311"/>
                  <a:gd name="connsiteX1" fmla="*/ 626840 w 626840"/>
                  <a:gd name="connsiteY1" fmla="*/ 164539 h 247311"/>
                  <a:gd name="connsiteX2" fmla="*/ 0 w 626840"/>
                  <a:gd name="connsiteY2" fmla="*/ 102912 h 247311"/>
                  <a:gd name="connsiteX3" fmla="*/ 78486 w 626840"/>
                  <a:gd name="connsiteY3" fmla="*/ 183684 h 247311"/>
                  <a:gd name="connsiteX4" fmla="*/ 550640 w 626840"/>
                  <a:gd name="connsiteY4" fmla="*/ 247311 h 2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840" h="247311">
                    <a:moveTo>
                      <a:pt x="550640" y="247311"/>
                    </a:moveTo>
                    <a:lnTo>
                      <a:pt x="626840" y="164539"/>
                    </a:lnTo>
                    <a:cubicBezTo>
                      <a:pt x="504349" y="51192"/>
                      <a:pt x="216027" y="-107114"/>
                      <a:pt x="0" y="102912"/>
                    </a:cubicBezTo>
                    <a:lnTo>
                      <a:pt x="78486" y="183684"/>
                    </a:lnTo>
                    <a:cubicBezTo>
                      <a:pt x="272034" y="-4816"/>
                      <a:pt x="539305" y="237024"/>
                      <a:pt x="550640" y="247311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742A144-35AA-C0D0-8CEF-E8B524893F58}"/>
                  </a:ext>
                </a:extLst>
              </p:cNvPr>
              <p:cNvSpPr/>
              <p:nvPr/>
            </p:nvSpPr>
            <p:spPr>
              <a:xfrm>
                <a:off x="6740464" y="3385251"/>
                <a:ext cx="1686299" cy="1686409"/>
              </a:xfrm>
              <a:custGeom>
                <a:avLst/>
                <a:gdLst>
                  <a:gd name="connsiteX0" fmla="*/ 691512 w 1686299"/>
                  <a:gd name="connsiteY0" fmla="*/ 1672523 h 1686409"/>
                  <a:gd name="connsiteX1" fmla="*/ 13808 w 1686299"/>
                  <a:gd name="connsiteY1" fmla="*/ 691448 h 1686409"/>
                  <a:gd name="connsiteX2" fmla="*/ 13808 w 1686299"/>
                  <a:gd name="connsiteY2" fmla="*/ 691448 h 1686409"/>
                  <a:gd name="connsiteX3" fmla="*/ 994851 w 1686299"/>
                  <a:gd name="connsiteY3" fmla="*/ 13918 h 1686409"/>
                  <a:gd name="connsiteX4" fmla="*/ 1672382 w 1686299"/>
                  <a:gd name="connsiteY4" fmla="*/ 994962 h 1686409"/>
                  <a:gd name="connsiteX5" fmla="*/ 691512 w 1686299"/>
                  <a:gd name="connsiteY5" fmla="*/ 1672523 h 1686409"/>
                  <a:gd name="connsiteX6" fmla="*/ 124679 w 1686299"/>
                  <a:gd name="connsiteY6" fmla="*/ 712022 h 1686409"/>
                  <a:gd name="connsiteX7" fmla="*/ 711951 w 1686299"/>
                  <a:gd name="connsiteY7" fmla="*/ 1559770 h 1686409"/>
                  <a:gd name="connsiteX8" fmla="*/ 1559699 w 1686299"/>
                  <a:gd name="connsiteY8" fmla="*/ 972498 h 1686409"/>
                  <a:gd name="connsiteX9" fmla="*/ 972427 w 1686299"/>
                  <a:gd name="connsiteY9" fmla="*/ 124750 h 1686409"/>
                  <a:gd name="connsiteX10" fmla="*/ 792668 w 1686299"/>
                  <a:gd name="connsiteY10" fmla="*/ 114710 h 1686409"/>
                  <a:gd name="connsiteX11" fmla="*/ 124679 w 1686299"/>
                  <a:gd name="connsiteY11" fmla="*/ 712022 h 168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6299" h="1686409">
                    <a:moveTo>
                      <a:pt x="691512" y="1672523"/>
                    </a:moveTo>
                    <a:cubicBezTo>
                      <a:pt x="233640" y="1588460"/>
                      <a:pt x="-69628" y="1149435"/>
                      <a:pt x="13808" y="691448"/>
                    </a:cubicBezTo>
                    <a:lnTo>
                      <a:pt x="13808" y="691448"/>
                    </a:lnTo>
                    <a:cubicBezTo>
                      <a:pt x="97621" y="233446"/>
                      <a:pt x="536849" y="-69894"/>
                      <a:pt x="994851" y="13918"/>
                    </a:cubicBezTo>
                    <a:cubicBezTo>
                      <a:pt x="1452854" y="97731"/>
                      <a:pt x="1756194" y="536959"/>
                      <a:pt x="1672382" y="994962"/>
                    </a:cubicBezTo>
                    <a:cubicBezTo>
                      <a:pt x="1588581" y="1452896"/>
                      <a:pt x="1149464" y="1756228"/>
                      <a:pt x="691512" y="1672523"/>
                    </a:cubicBezTo>
                    <a:close/>
                    <a:moveTo>
                      <a:pt x="124679" y="712022"/>
                    </a:moveTo>
                    <a:cubicBezTo>
                      <a:pt x="52751" y="1108292"/>
                      <a:pt x="315682" y="1487842"/>
                      <a:pt x="711951" y="1559770"/>
                    </a:cubicBezTo>
                    <a:cubicBezTo>
                      <a:pt x="1108221" y="1631699"/>
                      <a:pt x="1487770" y="1368768"/>
                      <a:pt x="1559699" y="972498"/>
                    </a:cubicBezTo>
                    <a:cubicBezTo>
                      <a:pt x="1631627" y="576228"/>
                      <a:pt x="1368697" y="196679"/>
                      <a:pt x="972427" y="124750"/>
                    </a:cubicBezTo>
                    <a:cubicBezTo>
                      <a:pt x="913152" y="113991"/>
                      <a:pt x="852772" y="110619"/>
                      <a:pt x="792668" y="114710"/>
                    </a:cubicBezTo>
                    <a:cubicBezTo>
                      <a:pt x="459758" y="137980"/>
                      <a:pt x="184880" y="383775"/>
                      <a:pt x="124679" y="712022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07774E6D-578F-6207-05A2-E24B1D847DA3}"/>
                  </a:ext>
                </a:extLst>
              </p:cNvPr>
              <p:cNvSpPr/>
              <p:nvPr/>
            </p:nvSpPr>
            <p:spPr>
              <a:xfrm>
                <a:off x="7938516" y="3463956"/>
                <a:ext cx="652653" cy="986789"/>
              </a:xfrm>
              <a:custGeom>
                <a:avLst/>
                <a:gdLst>
                  <a:gd name="connsiteX0" fmla="*/ 395859 w 652653"/>
                  <a:gd name="connsiteY0" fmla="*/ 404336 h 986789"/>
                  <a:gd name="connsiteX1" fmla="*/ 0 w 652653"/>
                  <a:gd name="connsiteY1" fmla="*/ 0 h 986789"/>
                  <a:gd name="connsiteX2" fmla="*/ 360997 w 652653"/>
                  <a:gd name="connsiteY2" fmla="*/ 117253 h 986789"/>
                  <a:gd name="connsiteX3" fmla="*/ 651700 w 652653"/>
                  <a:gd name="connsiteY3" fmla="*/ 151257 h 986789"/>
                  <a:gd name="connsiteX4" fmla="*/ 652653 w 652653"/>
                  <a:gd name="connsiteY4" fmla="*/ 493395 h 986789"/>
                  <a:gd name="connsiteX5" fmla="*/ 566928 w 652653"/>
                  <a:gd name="connsiteY5" fmla="*/ 542068 h 986789"/>
                  <a:gd name="connsiteX6" fmla="*/ 458057 w 652653"/>
                  <a:gd name="connsiteY6" fmla="*/ 986790 h 986789"/>
                  <a:gd name="connsiteX7" fmla="*/ 395859 w 652653"/>
                  <a:gd name="connsiteY7" fmla="*/ 404336 h 98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3" h="986789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7" y="117253"/>
                    </a:cubicBezTo>
                    <a:cubicBezTo>
                      <a:pt x="402146" y="125730"/>
                      <a:pt x="651700" y="151257"/>
                      <a:pt x="651700" y="151257"/>
                    </a:cubicBezTo>
                    <a:lnTo>
                      <a:pt x="652653" y="493395"/>
                    </a:lnTo>
                    <a:cubicBezTo>
                      <a:pt x="652653" y="493395"/>
                      <a:pt x="584073" y="497205"/>
                      <a:pt x="566928" y="542068"/>
                    </a:cubicBezTo>
                    <a:cubicBezTo>
                      <a:pt x="530162" y="636461"/>
                      <a:pt x="548735" y="659321"/>
                      <a:pt x="458057" y="986790"/>
                    </a:cubicBezTo>
                    <a:cubicBezTo>
                      <a:pt x="457200" y="986790"/>
                      <a:pt x="453009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1" name="图形 3">
                <a:extLst>
                  <a:ext uri="{FF2B5EF4-FFF2-40B4-BE49-F238E27FC236}">
                    <a16:creationId xmlns:a16="http://schemas.microsoft.com/office/drawing/2014/main" id="{1B088531-38FE-B8F1-AA69-F74534975C71}"/>
                  </a:ext>
                </a:extLst>
              </p:cNvPr>
              <p:cNvGrpSpPr/>
              <p:nvPr/>
            </p:nvGrpSpPr>
            <p:grpSpPr>
              <a:xfrm>
                <a:off x="6740464" y="3385251"/>
                <a:ext cx="1850704" cy="1686409"/>
                <a:chOff x="6740464" y="3385251"/>
                <a:chExt cx="1850704" cy="1686409"/>
              </a:xfrm>
              <a:solidFill>
                <a:srgbClr val="000000"/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7AD20B70-D1C6-41DB-DFBF-7E21138AFB7C}"/>
                    </a:ext>
                  </a:extLst>
                </p:cNvPr>
                <p:cNvSpPr/>
                <p:nvPr/>
              </p:nvSpPr>
              <p:spPr>
                <a:xfrm>
                  <a:off x="6740464" y="3385251"/>
                  <a:ext cx="1686299" cy="1686409"/>
                </a:xfrm>
                <a:custGeom>
                  <a:avLst/>
                  <a:gdLst>
                    <a:gd name="connsiteX0" fmla="*/ 691512 w 1686299"/>
                    <a:gd name="connsiteY0" fmla="*/ 1672523 h 1686409"/>
                    <a:gd name="connsiteX1" fmla="*/ 13808 w 1686299"/>
                    <a:gd name="connsiteY1" fmla="*/ 691448 h 1686409"/>
                    <a:gd name="connsiteX2" fmla="*/ 13808 w 1686299"/>
                    <a:gd name="connsiteY2" fmla="*/ 691448 h 1686409"/>
                    <a:gd name="connsiteX3" fmla="*/ 994851 w 1686299"/>
                    <a:gd name="connsiteY3" fmla="*/ 13918 h 1686409"/>
                    <a:gd name="connsiteX4" fmla="*/ 1672382 w 1686299"/>
                    <a:gd name="connsiteY4" fmla="*/ 994962 h 1686409"/>
                    <a:gd name="connsiteX5" fmla="*/ 691512 w 1686299"/>
                    <a:gd name="connsiteY5" fmla="*/ 1672523 h 1686409"/>
                    <a:gd name="connsiteX6" fmla="*/ 124679 w 1686299"/>
                    <a:gd name="connsiteY6" fmla="*/ 712022 h 1686409"/>
                    <a:gd name="connsiteX7" fmla="*/ 711951 w 1686299"/>
                    <a:gd name="connsiteY7" fmla="*/ 1559770 h 1686409"/>
                    <a:gd name="connsiteX8" fmla="*/ 1559699 w 1686299"/>
                    <a:gd name="connsiteY8" fmla="*/ 972498 h 1686409"/>
                    <a:gd name="connsiteX9" fmla="*/ 972427 w 1686299"/>
                    <a:gd name="connsiteY9" fmla="*/ 124750 h 1686409"/>
                    <a:gd name="connsiteX10" fmla="*/ 792668 w 1686299"/>
                    <a:gd name="connsiteY10" fmla="*/ 114710 h 1686409"/>
                    <a:gd name="connsiteX11" fmla="*/ 124679 w 1686299"/>
                    <a:gd name="connsiteY11" fmla="*/ 712022 h 168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86299" h="1686409">
                      <a:moveTo>
                        <a:pt x="691512" y="1672523"/>
                      </a:moveTo>
                      <a:cubicBezTo>
                        <a:pt x="233640" y="1588460"/>
                        <a:pt x="-69628" y="1149435"/>
                        <a:pt x="13808" y="691448"/>
                      </a:cubicBezTo>
                      <a:lnTo>
                        <a:pt x="13808" y="691448"/>
                      </a:lnTo>
                      <a:cubicBezTo>
                        <a:pt x="97621" y="233446"/>
                        <a:pt x="536849" y="-69894"/>
                        <a:pt x="994851" y="13918"/>
                      </a:cubicBezTo>
                      <a:cubicBezTo>
                        <a:pt x="1452854" y="97731"/>
                        <a:pt x="1756194" y="536959"/>
                        <a:pt x="1672382" y="994962"/>
                      </a:cubicBezTo>
                      <a:cubicBezTo>
                        <a:pt x="1588581" y="1452896"/>
                        <a:pt x="1149464" y="1756228"/>
                        <a:pt x="691512" y="1672523"/>
                      </a:cubicBezTo>
                      <a:close/>
                      <a:moveTo>
                        <a:pt x="124679" y="712022"/>
                      </a:moveTo>
                      <a:cubicBezTo>
                        <a:pt x="52751" y="1108292"/>
                        <a:pt x="315682" y="1487842"/>
                        <a:pt x="711951" y="1559770"/>
                      </a:cubicBezTo>
                      <a:cubicBezTo>
                        <a:pt x="1108221" y="1631699"/>
                        <a:pt x="1487770" y="1368768"/>
                        <a:pt x="1559699" y="972498"/>
                      </a:cubicBezTo>
                      <a:cubicBezTo>
                        <a:pt x="1631627" y="576228"/>
                        <a:pt x="1368697" y="196679"/>
                        <a:pt x="972427" y="124750"/>
                      </a:cubicBezTo>
                      <a:cubicBezTo>
                        <a:pt x="913152" y="113991"/>
                        <a:pt x="852772" y="110619"/>
                        <a:pt x="792668" y="114710"/>
                      </a:cubicBezTo>
                      <a:cubicBezTo>
                        <a:pt x="459758" y="137980"/>
                        <a:pt x="184880" y="383775"/>
                        <a:pt x="124679" y="7120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B74FE776-E553-05CD-FCDF-B08B917587DD}"/>
                    </a:ext>
                  </a:extLst>
                </p:cNvPr>
                <p:cNvSpPr/>
                <p:nvPr/>
              </p:nvSpPr>
              <p:spPr>
                <a:xfrm>
                  <a:off x="7938516" y="3463956"/>
                  <a:ext cx="652653" cy="986789"/>
                </a:xfrm>
                <a:custGeom>
                  <a:avLst/>
                  <a:gdLst>
                    <a:gd name="connsiteX0" fmla="*/ 395859 w 652653"/>
                    <a:gd name="connsiteY0" fmla="*/ 404336 h 986789"/>
                    <a:gd name="connsiteX1" fmla="*/ 0 w 652653"/>
                    <a:gd name="connsiteY1" fmla="*/ 0 h 986789"/>
                    <a:gd name="connsiteX2" fmla="*/ 360997 w 652653"/>
                    <a:gd name="connsiteY2" fmla="*/ 117253 h 986789"/>
                    <a:gd name="connsiteX3" fmla="*/ 651700 w 652653"/>
                    <a:gd name="connsiteY3" fmla="*/ 151257 h 986789"/>
                    <a:gd name="connsiteX4" fmla="*/ 652653 w 652653"/>
                    <a:gd name="connsiteY4" fmla="*/ 493395 h 986789"/>
                    <a:gd name="connsiteX5" fmla="*/ 566928 w 652653"/>
                    <a:gd name="connsiteY5" fmla="*/ 542068 h 986789"/>
                    <a:gd name="connsiteX6" fmla="*/ 458057 w 652653"/>
                    <a:gd name="connsiteY6" fmla="*/ 986790 h 986789"/>
                    <a:gd name="connsiteX7" fmla="*/ 395859 w 652653"/>
                    <a:gd name="connsiteY7" fmla="*/ 404336 h 98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2653" h="986789">
                      <a:moveTo>
                        <a:pt x="395859" y="404336"/>
                      </a:moveTo>
                      <a:cubicBezTo>
                        <a:pt x="337852" y="211741"/>
                        <a:pt x="0" y="0"/>
                        <a:pt x="0" y="0"/>
                      </a:cubicBezTo>
                      <a:cubicBezTo>
                        <a:pt x="136779" y="33623"/>
                        <a:pt x="287655" y="102013"/>
                        <a:pt x="360997" y="117253"/>
                      </a:cubicBezTo>
                      <a:cubicBezTo>
                        <a:pt x="402146" y="125730"/>
                        <a:pt x="651700" y="151257"/>
                        <a:pt x="651700" y="151257"/>
                      </a:cubicBezTo>
                      <a:lnTo>
                        <a:pt x="652653" y="493395"/>
                      </a:lnTo>
                      <a:cubicBezTo>
                        <a:pt x="652653" y="493395"/>
                        <a:pt x="584073" y="497205"/>
                        <a:pt x="566928" y="542068"/>
                      </a:cubicBezTo>
                      <a:cubicBezTo>
                        <a:pt x="530162" y="636461"/>
                        <a:pt x="548735" y="659321"/>
                        <a:pt x="458057" y="986790"/>
                      </a:cubicBezTo>
                      <a:cubicBezTo>
                        <a:pt x="457200" y="986790"/>
                        <a:pt x="453009" y="596837"/>
                        <a:pt x="395859" y="4043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7323269C-AF0C-FA12-562A-F328442E78B1}"/>
                  </a:ext>
                </a:extLst>
              </p:cNvPr>
              <p:cNvSpPr/>
              <p:nvPr/>
            </p:nvSpPr>
            <p:spPr>
              <a:xfrm>
                <a:off x="6665655" y="3372398"/>
                <a:ext cx="1687104" cy="1687169"/>
              </a:xfrm>
              <a:custGeom>
                <a:avLst/>
                <a:gdLst>
                  <a:gd name="connsiteX0" fmla="*/ 691360 w 1687104"/>
                  <a:gd name="connsiteY0" fmla="*/ 1673089 h 1687169"/>
                  <a:gd name="connsiteX1" fmla="*/ 13656 w 1687104"/>
                  <a:gd name="connsiteY1" fmla="*/ 692872 h 1687169"/>
                  <a:gd name="connsiteX2" fmla="*/ 13656 w 1687104"/>
                  <a:gd name="connsiteY2" fmla="*/ 692872 h 1687169"/>
                  <a:gd name="connsiteX3" fmla="*/ 994233 w 1687104"/>
                  <a:gd name="connsiteY3" fmla="*/ 13721 h 1687169"/>
                  <a:gd name="connsiteX4" fmla="*/ 1673384 w 1687104"/>
                  <a:gd name="connsiteY4" fmla="*/ 994298 h 1687169"/>
                  <a:gd name="connsiteX5" fmla="*/ 692807 w 1687104"/>
                  <a:gd name="connsiteY5" fmla="*/ 1673449 h 1687169"/>
                  <a:gd name="connsiteX6" fmla="*/ 691360 w 1687104"/>
                  <a:gd name="connsiteY6" fmla="*/ 1673185 h 1687169"/>
                  <a:gd name="connsiteX7" fmla="*/ 124527 w 1687104"/>
                  <a:gd name="connsiteY7" fmla="*/ 713065 h 1687169"/>
                  <a:gd name="connsiteX8" fmla="*/ 711645 w 1687104"/>
                  <a:gd name="connsiteY8" fmla="*/ 1561738 h 1687169"/>
                  <a:gd name="connsiteX9" fmla="*/ 1560319 w 1687104"/>
                  <a:gd name="connsiteY9" fmla="*/ 974620 h 1687169"/>
                  <a:gd name="connsiteX10" fmla="*/ 973200 w 1687104"/>
                  <a:gd name="connsiteY10" fmla="*/ 125946 h 1687169"/>
                  <a:gd name="connsiteX11" fmla="*/ 792420 w 1687104"/>
                  <a:gd name="connsiteY11" fmla="*/ 115847 h 1687169"/>
                  <a:gd name="connsiteX12" fmla="*/ 124527 w 1687104"/>
                  <a:gd name="connsiteY12" fmla="*/ 713065 h 168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104" h="1687169">
                    <a:moveTo>
                      <a:pt x="691360" y="1673089"/>
                    </a:moveTo>
                    <a:cubicBezTo>
                      <a:pt x="233886" y="1589013"/>
                      <a:pt x="-69253" y="1150559"/>
                      <a:pt x="13656" y="692872"/>
                    </a:cubicBezTo>
                    <a:lnTo>
                      <a:pt x="13656" y="692872"/>
                    </a:lnTo>
                    <a:cubicBezTo>
                      <a:pt x="96892" y="234550"/>
                      <a:pt x="535912" y="-69516"/>
                      <a:pt x="994233" y="13721"/>
                    </a:cubicBezTo>
                    <a:cubicBezTo>
                      <a:pt x="1452554" y="96957"/>
                      <a:pt x="1756621" y="535977"/>
                      <a:pt x="1673384" y="994298"/>
                    </a:cubicBezTo>
                    <a:cubicBezTo>
                      <a:pt x="1590148" y="1452619"/>
                      <a:pt x="1151128" y="1756686"/>
                      <a:pt x="692807" y="1673449"/>
                    </a:cubicBezTo>
                    <a:cubicBezTo>
                      <a:pt x="692325" y="1673362"/>
                      <a:pt x="691842" y="1673273"/>
                      <a:pt x="691360" y="1673185"/>
                    </a:cubicBezTo>
                    <a:close/>
                    <a:moveTo>
                      <a:pt x="124527" y="713065"/>
                    </a:moveTo>
                    <a:cubicBezTo>
                      <a:pt x="52301" y="1109548"/>
                      <a:pt x="315162" y="1489512"/>
                      <a:pt x="711645" y="1561738"/>
                    </a:cubicBezTo>
                    <a:cubicBezTo>
                      <a:pt x="1108128" y="1633965"/>
                      <a:pt x="1488092" y="1371103"/>
                      <a:pt x="1560319" y="974620"/>
                    </a:cubicBezTo>
                    <a:cubicBezTo>
                      <a:pt x="1632545" y="578137"/>
                      <a:pt x="1369683" y="198173"/>
                      <a:pt x="973200" y="125946"/>
                    </a:cubicBezTo>
                    <a:cubicBezTo>
                      <a:pt x="913593" y="115088"/>
                      <a:pt x="852866" y="111695"/>
                      <a:pt x="792420" y="115847"/>
                    </a:cubicBezTo>
                    <a:cubicBezTo>
                      <a:pt x="459576" y="139149"/>
                      <a:pt x="184757" y="384887"/>
                      <a:pt x="124527" y="713065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8E803AE-2416-7A43-5409-EFFFF83DA5CE}"/>
                  </a:ext>
                </a:extLst>
              </p:cNvPr>
              <p:cNvSpPr/>
              <p:nvPr/>
            </p:nvSpPr>
            <p:spPr>
              <a:xfrm>
                <a:off x="7863077" y="3452145"/>
                <a:ext cx="652652" cy="987266"/>
              </a:xfrm>
              <a:custGeom>
                <a:avLst/>
                <a:gdLst>
                  <a:gd name="connsiteX0" fmla="*/ 395859 w 652652"/>
                  <a:gd name="connsiteY0" fmla="*/ 404336 h 987266"/>
                  <a:gd name="connsiteX1" fmla="*/ 0 w 652652"/>
                  <a:gd name="connsiteY1" fmla="*/ 0 h 987266"/>
                  <a:gd name="connsiteX2" fmla="*/ 360998 w 652652"/>
                  <a:gd name="connsiteY2" fmla="*/ 117253 h 987266"/>
                  <a:gd name="connsiteX3" fmla="*/ 651701 w 652652"/>
                  <a:gd name="connsiteY3" fmla="*/ 151257 h 987266"/>
                  <a:gd name="connsiteX4" fmla="*/ 652653 w 652652"/>
                  <a:gd name="connsiteY4" fmla="*/ 464534 h 987266"/>
                  <a:gd name="connsiteX5" fmla="*/ 566928 w 652652"/>
                  <a:gd name="connsiteY5" fmla="*/ 530066 h 987266"/>
                  <a:gd name="connsiteX6" fmla="*/ 457962 w 652652"/>
                  <a:gd name="connsiteY6" fmla="*/ 987266 h 987266"/>
                  <a:gd name="connsiteX7" fmla="*/ 395859 w 652652"/>
                  <a:gd name="connsiteY7" fmla="*/ 404336 h 98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2" h="987266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8" y="117253"/>
                    </a:cubicBezTo>
                    <a:cubicBezTo>
                      <a:pt x="402146" y="125730"/>
                      <a:pt x="651701" y="151257"/>
                      <a:pt x="651701" y="151257"/>
                    </a:cubicBezTo>
                    <a:lnTo>
                      <a:pt x="652653" y="464534"/>
                    </a:lnTo>
                    <a:cubicBezTo>
                      <a:pt x="652653" y="464534"/>
                      <a:pt x="584073" y="485299"/>
                      <a:pt x="566928" y="530066"/>
                    </a:cubicBezTo>
                    <a:cubicBezTo>
                      <a:pt x="530067" y="624459"/>
                      <a:pt x="548640" y="659321"/>
                      <a:pt x="457962" y="987266"/>
                    </a:cubicBezTo>
                    <a:cubicBezTo>
                      <a:pt x="457676" y="986504"/>
                      <a:pt x="453866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3AE83D1-8A8A-4ED5-EC33-61C3D3DD485F}"/>
                  </a:ext>
                </a:extLst>
              </p:cNvPr>
              <p:cNvSpPr/>
              <p:nvPr/>
            </p:nvSpPr>
            <p:spPr>
              <a:xfrm>
                <a:off x="8275855" y="3703592"/>
                <a:ext cx="132227" cy="63462"/>
              </a:xfrm>
              <a:custGeom>
                <a:avLst/>
                <a:gdLst>
                  <a:gd name="connsiteX0" fmla="*/ 132053 w 132227"/>
                  <a:gd name="connsiteY0" fmla="*/ 40494 h 63462"/>
                  <a:gd name="connsiteX1" fmla="*/ 62044 w 132227"/>
                  <a:gd name="connsiteY1" fmla="*/ 62211 h 63462"/>
                  <a:gd name="connsiteX2" fmla="*/ 131 w 132227"/>
                  <a:gd name="connsiteY2" fmla="*/ 22968 h 63462"/>
                  <a:gd name="connsiteX3" fmla="*/ 70140 w 132227"/>
                  <a:gd name="connsiteY3" fmla="*/ 1251 h 63462"/>
                  <a:gd name="connsiteX4" fmla="*/ 132053 w 132227"/>
                  <a:gd name="connsiteY4" fmla="*/ 40494 h 63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7" h="63462">
                    <a:moveTo>
                      <a:pt x="132053" y="40494"/>
                    </a:moveTo>
                    <a:cubicBezTo>
                      <a:pt x="129767" y="57354"/>
                      <a:pt x="98429" y="67069"/>
                      <a:pt x="62044" y="62211"/>
                    </a:cubicBezTo>
                    <a:cubicBezTo>
                      <a:pt x="25658" y="57354"/>
                      <a:pt x="-2154" y="39827"/>
                      <a:pt x="131" y="22968"/>
                    </a:cubicBezTo>
                    <a:cubicBezTo>
                      <a:pt x="2417" y="6109"/>
                      <a:pt x="33755" y="-3607"/>
                      <a:pt x="70140" y="1251"/>
                    </a:cubicBezTo>
                    <a:cubicBezTo>
                      <a:pt x="106526" y="6109"/>
                      <a:pt x="134720" y="23730"/>
                      <a:pt x="132053" y="40494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2ACA66F-B60D-6528-6073-0E39CFAD4B4E}"/>
                  </a:ext>
                </a:extLst>
              </p:cNvPr>
              <p:cNvSpPr/>
              <p:nvPr/>
            </p:nvSpPr>
            <p:spPr>
              <a:xfrm>
                <a:off x="8291988" y="3715340"/>
                <a:ext cx="69341" cy="11886"/>
              </a:xfrm>
              <a:custGeom>
                <a:avLst/>
                <a:gdLst>
                  <a:gd name="connsiteX0" fmla="*/ 0 w 69341"/>
                  <a:gd name="connsiteY0" fmla="*/ 11887 h 11886"/>
                  <a:gd name="connsiteX1" fmla="*/ 69342 w 69341"/>
                  <a:gd name="connsiteY1" fmla="*/ 3981 h 1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86">
                    <a:moveTo>
                      <a:pt x="0" y="11887"/>
                    </a:moveTo>
                    <a:cubicBezTo>
                      <a:pt x="2953" y="3791"/>
                      <a:pt x="34671" y="-5449"/>
                      <a:pt x="69342" y="398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61A55C43-FD61-06E3-95D9-6BBFD16B6AF5}"/>
                  </a:ext>
                </a:extLst>
              </p:cNvPr>
              <p:cNvSpPr/>
              <p:nvPr/>
            </p:nvSpPr>
            <p:spPr>
              <a:xfrm>
                <a:off x="7123080" y="3429748"/>
                <a:ext cx="251459" cy="83738"/>
              </a:xfrm>
              <a:custGeom>
                <a:avLst/>
                <a:gdLst>
                  <a:gd name="connsiteX0" fmla="*/ 0 w 251459"/>
                  <a:gd name="connsiteY0" fmla="*/ 83738 h 83738"/>
                  <a:gd name="connsiteX1" fmla="*/ 251460 w 251459"/>
                  <a:gd name="connsiteY1" fmla="*/ 13 h 83738"/>
                  <a:gd name="connsiteX2" fmla="*/ 0 w 251459"/>
                  <a:gd name="connsiteY2" fmla="*/ 83738 h 8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59" h="83738">
                    <a:moveTo>
                      <a:pt x="0" y="83738"/>
                    </a:moveTo>
                    <a:cubicBezTo>
                      <a:pt x="72224" y="28732"/>
                      <a:pt x="160677" y="-719"/>
                      <a:pt x="251460" y="13"/>
                    </a:cubicBezTo>
                    <a:cubicBezTo>
                      <a:pt x="165735" y="25159"/>
                      <a:pt x="83249" y="52401"/>
                      <a:pt x="0" y="83738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A42C7C-DC34-F5A5-396B-833D317A6F7F}"/>
                  </a:ext>
                </a:extLst>
              </p:cNvPr>
              <p:cNvSpPr/>
              <p:nvPr/>
            </p:nvSpPr>
            <p:spPr>
              <a:xfrm>
                <a:off x="6766369" y="3522345"/>
                <a:ext cx="342042" cy="411479"/>
              </a:xfrm>
              <a:custGeom>
                <a:avLst/>
                <a:gdLst>
                  <a:gd name="connsiteX0" fmla="*/ 0 w 342042"/>
                  <a:gd name="connsiteY0" fmla="*/ 411480 h 411479"/>
                  <a:gd name="connsiteX1" fmla="*/ 342043 w 342042"/>
                  <a:gd name="connsiteY1" fmla="*/ 0 h 411479"/>
                  <a:gd name="connsiteX2" fmla="*/ 0 w 342042"/>
                  <a:gd name="connsiteY2" fmla="*/ 411480 h 41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042" h="411479">
                    <a:moveTo>
                      <a:pt x="0" y="411480"/>
                    </a:moveTo>
                    <a:cubicBezTo>
                      <a:pt x="42672" y="241078"/>
                      <a:pt x="185166" y="76676"/>
                      <a:pt x="342043" y="0"/>
                    </a:cubicBezTo>
                    <a:cubicBezTo>
                      <a:pt x="195167" y="104775"/>
                      <a:pt x="72009" y="245364"/>
                      <a:pt x="0" y="41148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44C0731-8324-54AF-139F-356A06354CFA}"/>
                  </a:ext>
                </a:extLst>
              </p:cNvPr>
              <p:cNvSpPr/>
              <p:nvPr/>
            </p:nvSpPr>
            <p:spPr>
              <a:xfrm>
                <a:off x="6813310" y="3486523"/>
                <a:ext cx="1424971" cy="1460130"/>
              </a:xfrm>
              <a:custGeom>
                <a:avLst/>
                <a:gdLst>
                  <a:gd name="connsiteX0" fmla="*/ 11638 w 1424971"/>
                  <a:gd name="connsiteY0" fmla="*/ 598939 h 1460130"/>
                  <a:gd name="connsiteX1" fmla="*/ 584662 w 1424971"/>
                  <a:gd name="connsiteY1" fmla="*/ 1448188 h 1460130"/>
                  <a:gd name="connsiteX2" fmla="*/ 1413337 w 1424971"/>
                  <a:gd name="connsiteY2" fmla="*/ 861163 h 1460130"/>
                  <a:gd name="connsiteX3" fmla="*/ 840218 w 1424971"/>
                  <a:gd name="connsiteY3" fmla="*/ 11913 h 1460130"/>
                  <a:gd name="connsiteX4" fmla="*/ 663815 w 1424971"/>
                  <a:gd name="connsiteY4" fmla="*/ 1722 h 1460130"/>
                  <a:gd name="connsiteX5" fmla="*/ 11638 w 1424971"/>
                  <a:gd name="connsiteY5" fmla="*/ 598939 h 146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4971" h="1460130">
                    <a:moveTo>
                      <a:pt x="11638" y="598939"/>
                    </a:moveTo>
                    <a:cubicBezTo>
                      <a:pt x="-58847" y="994893"/>
                      <a:pt x="198137" y="1375894"/>
                      <a:pt x="584662" y="1448188"/>
                    </a:cubicBezTo>
                    <a:cubicBezTo>
                      <a:pt x="971186" y="1520483"/>
                      <a:pt x="1342852" y="1257022"/>
                      <a:pt x="1413337" y="861163"/>
                    </a:cubicBezTo>
                    <a:cubicBezTo>
                      <a:pt x="1483822" y="465304"/>
                      <a:pt x="1226742" y="84113"/>
                      <a:pt x="840218" y="11913"/>
                    </a:cubicBezTo>
                    <a:cubicBezTo>
                      <a:pt x="782096" y="972"/>
                      <a:pt x="722810" y="-2453"/>
                      <a:pt x="663815" y="1722"/>
                    </a:cubicBezTo>
                    <a:cubicBezTo>
                      <a:pt x="346347" y="24106"/>
                      <a:pt x="71265" y="264136"/>
                      <a:pt x="11638" y="598939"/>
                    </a:cubicBezTo>
                    <a:close/>
                  </a:path>
                </a:pathLst>
              </a:custGeom>
              <a:solidFill>
                <a:srgbClr val="EBEBEB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" name="图形 3">
                <a:extLst>
                  <a:ext uri="{FF2B5EF4-FFF2-40B4-BE49-F238E27FC236}">
                    <a16:creationId xmlns:a16="http://schemas.microsoft.com/office/drawing/2014/main" id="{2A1E732D-16CC-305D-E04A-DE24B3D1491B}"/>
                  </a:ext>
                </a:extLst>
              </p:cNvPr>
              <p:cNvGrpSpPr/>
              <p:nvPr/>
            </p:nvGrpSpPr>
            <p:grpSpPr>
              <a:xfrm>
                <a:off x="6813346" y="3486490"/>
                <a:ext cx="1425018" cy="1459818"/>
                <a:chOff x="6813346" y="3486490"/>
                <a:chExt cx="1425018" cy="1459818"/>
              </a:xfrm>
              <a:solidFill>
                <a:srgbClr val="FFFFFF"/>
              </a:solidFill>
            </p:grpSpPr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E7389E4B-600B-8178-E29D-DC3F67B60EF4}"/>
                    </a:ext>
                  </a:extLst>
                </p:cNvPr>
                <p:cNvSpPr/>
                <p:nvPr/>
              </p:nvSpPr>
              <p:spPr>
                <a:xfrm>
                  <a:off x="7330058" y="4016120"/>
                  <a:ext cx="908306" cy="930187"/>
                </a:xfrm>
                <a:custGeom>
                  <a:avLst/>
                  <a:gdLst>
                    <a:gd name="connsiteX0" fmla="*/ 907542 w 908306"/>
                    <a:gd name="connsiteY0" fmla="*/ 234125 h 930187"/>
                    <a:gd name="connsiteX1" fmla="*/ 228505 w 908306"/>
                    <a:gd name="connsiteY1" fmla="*/ 929450 h 930187"/>
                    <a:gd name="connsiteX2" fmla="*/ 67913 w 908306"/>
                    <a:gd name="connsiteY2" fmla="*/ 918210 h 930187"/>
                    <a:gd name="connsiteX3" fmla="*/ 0 w 908306"/>
                    <a:gd name="connsiteY3" fmla="*/ 901922 h 930187"/>
                    <a:gd name="connsiteX4" fmla="*/ 880491 w 908306"/>
                    <a:gd name="connsiteY4" fmla="*/ 0 h 930187"/>
                    <a:gd name="connsiteX5" fmla="*/ 907542 w 908306"/>
                    <a:gd name="connsiteY5" fmla="*/ 234125 h 93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8306" h="930187">
                      <a:moveTo>
                        <a:pt x="907542" y="234125"/>
                      </a:moveTo>
                      <a:lnTo>
                        <a:pt x="228505" y="929450"/>
                      </a:lnTo>
                      <a:cubicBezTo>
                        <a:pt x="174720" y="931929"/>
                        <a:pt x="120828" y="928157"/>
                        <a:pt x="67913" y="918210"/>
                      </a:cubicBezTo>
                      <a:cubicBezTo>
                        <a:pt x="45008" y="913962"/>
                        <a:pt x="22340" y="908526"/>
                        <a:pt x="0" y="901922"/>
                      </a:cubicBezTo>
                      <a:lnTo>
                        <a:pt x="880491" y="0"/>
                      </a:lnTo>
                      <a:cubicBezTo>
                        <a:pt x="902008" y="76085"/>
                        <a:pt x="911142" y="155137"/>
                        <a:pt x="907542" y="234125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0281A149-8D4F-D963-E61C-63C34B7B4552}"/>
                    </a:ext>
                  </a:extLst>
                </p:cNvPr>
                <p:cNvSpPr/>
                <p:nvPr/>
              </p:nvSpPr>
              <p:spPr>
                <a:xfrm>
                  <a:off x="6813346" y="3486490"/>
                  <a:ext cx="803796" cy="823762"/>
                </a:xfrm>
                <a:custGeom>
                  <a:avLst/>
                  <a:gdLst>
                    <a:gd name="connsiteX0" fmla="*/ 803796 w 803796"/>
                    <a:gd name="connsiteY0" fmla="*/ 6137 h 823762"/>
                    <a:gd name="connsiteX1" fmla="*/ 5887 w 803796"/>
                    <a:gd name="connsiteY1" fmla="*/ 823763 h 823762"/>
                    <a:gd name="connsiteX2" fmla="*/ 11602 w 803796"/>
                    <a:gd name="connsiteY2" fmla="*/ 598973 h 823762"/>
                    <a:gd name="connsiteX3" fmla="*/ 23508 w 803796"/>
                    <a:gd name="connsiteY3" fmla="*/ 544109 h 823762"/>
                    <a:gd name="connsiteX4" fmla="*/ 530429 w 803796"/>
                    <a:gd name="connsiteY4" fmla="*/ 24330 h 823762"/>
                    <a:gd name="connsiteX5" fmla="*/ 663779 w 803796"/>
                    <a:gd name="connsiteY5" fmla="*/ 1755 h 823762"/>
                    <a:gd name="connsiteX6" fmla="*/ 803796 w 803796"/>
                    <a:gd name="connsiteY6" fmla="*/ 6137 h 82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796" h="823762">
                      <a:moveTo>
                        <a:pt x="803796" y="6137"/>
                      </a:moveTo>
                      <a:lnTo>
                        <a:pt x="5887" y="823763"/>
                      </a:lnTo>
                      <a:cubicBezTo>
                        <a:pt x="-3556" y="748974"/>
                        <a:pt x="-1630" y="673186"/>
                        <a:pt x="11602" y="598973"/>
                      </a:cubicBezTo>
                      <a:cubicBezTo>
                        <a:pt x="14840" y="580494"/>
                        <a:pt x="18936" y="562111"/>
                        <a:pt x="23508" y="544109"/>
                      </a:cubicBezTo>
                      <a:lnTo>
                        <a:pt x="530429" y="24330"/>
                      </a:lnTo>
                      <a:cubicBezTo>
                        <a:pt x="574035" y="12470"/>
                        <a:pt x="618698" y="4909"/>
                        <a:pt x="663779" y="1755"/>
                      </a:cubicBezTo>
                      <a:cubicBezTo>
                        <a:pt x="710478" y="-1606"/>
                        <a:pt x="757399" y="-137"/>
                        <a:pt x="803796" y="6137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65092383-C581-9ABE-C71C-FAAB7D94AE6B}"/>
                    </a:ext>
                  </a:extLst>
                </p:cNvPr>
                <p:cNvSpPr/>
                <p:nvPr/>
              </p:nvSpPr>
              <p:spPr>
                <a:xfrm>
                  <a:off x="7071455" y="3751230"/>
                  <a:ext cx="1050416" cy="1075944"/>
                </a:xfrm>
                <a:custGeom>
                  <a:avLst/>
                  <a:gdLst>
                    <a:gd name="connsiteX0" fmla="*/ 1050417 w 1050416"/>
                    <a:gd name="connsiteY0" fmla="*/ 66294 h 1075944"/>
                    <a:gd name="connsiteX1" fmla="*/ 64675 w 1050416"/>
                    <a:gd name="connsiteY1" fmla="*/ 1075944 h 1075944"/>
                    <a:gd name="connsiteX2" fmla="*/ 0 w 1050416"/>
                    <a:gd name="connsiteY2" fmla="*/ 1027081 h 1075944"/>
                    <a:gd name="connsiteX3" fmla="*/ 1002887 w 1050416"/>
                    <a:gd name="connsiteY3" fmla="*/ 0 h 1075944"/>
                    <a:gd name="connsiteX4" fmla="*/ 1050417 w 1050416"/>
                    <a:gd name="connsiteY4" fmla="*/ 66294 h 1075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0416" h="1075944">
                      <a:moveTo>
                        <a:pt x="1050417" y="66294"/>
                      </a:moveTo>
                      <a:lnTo>
                        <a:pt x="64675" y="1075944"/>
                      </a:lnTo>
                      <a:cubicBezTo>
                        <a:pt x="42160" y="1060963"/>
                        <a:pt x="20563" y="1044646"/>
                        <a:pt x="0" y="1027081"/>
                      </a:cubicBezTo>
                      <a:lnTo>
                        <a:pt x="1002887" y="0"/>
                      </a:lnTo>
                      <a:cubicBezTo>
                        <a:pt x="1020004" y="21157"/>
                        <a:pt x="1035874" y="43292"/>
                        <a:pt x="1050417" y="66294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8590925D-6ADF-D725-25C4-B4B2CBCFE305}"/>
                    </a:ext>
                  </a:extLst>
                </p:cNvPr>
                <p:cNvSpPr/>
                <p:nvPr/>
              </p:nvSpPr>
              <p:spPr>
                <a:xfrm>
                  <a:off x="6843807" y="3517106"/>
                  <a:ext cx="969644" cy="993457"/>
                </a:xfrm>
                <a:custGeom>
                  <a:avLst/>
                  <a:gdLst>
                    <a:gd name="connsiteX0" fmla="*/ 969645 w 969644"/>
                    <a:gd name="connsiteY0" fmla="*/ 31433 h 993457"/>
                    <a:gd name="connsiteX1" fmla="*/ 30289 w 969644"/>
                    <a:gd name="connsiteY1" fmla="*/ 993457 h 993457"/>
                    <a:gd name="connsiteX2" fmla="*/ 0 w 969644"/>
                    <a:gd name="connsiteY2" fmla="*/ 909447 h 993457"/>
                    <a:gd name="connsiteX3" fmla="*/ 887635 w 969644"/>
                    <a:gd name="connsiteY3" fmla="*/ 0 h 993457"/>
                    <a:gd name="connsiteX4" fmla="*/ 969645 w 969644"/>
                    <a:gd name="connsiteY4" fmla="*/ 31433 h 99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9644" h="993457">
                      <a:moveTo>
                        <a:pt x="969645" y="31433"/>
                      </a:moveTo>
                      <a:lnTo>
                        <a:pt x="30289" y="993457"/>
                      </a:lnTo>
                      <a:cubicBezTo>
                        <a:pt x="18484" y="966100"/>
                        <a:pt x="8369" y="938044"/>
                        <a:pt x="0" y="909447"/>
                      </a:cubicBezTo>
                      <a:lnTo>
                        <a:pt x="887635" y="0"/>
                      </a:lnTo>
                      <a:cubicBezTo>
                        <a:pt x="915598" y="8765"/>
                        <a:pt x="942988" y="19262"/>
                        <a:pt x="969645" y="3143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D1698BFB-D5AA-7AC6-D47C-2C3CEA15ED63}"/>
                    </a:ext>
                  </a:extLst>
                </p:cNvPr>
                <p:cNvSpPr/>
                <p:nvPr/>
              </p:nvSpPr>
              <p:spPr>
                <a:xfrm>
                  <a:off x="7643907" y="4337589"/>
                  <a:ext cx="584549" cy="598931"/>
                </a:xfrm>
                <a:custGeom>
                  <a:avLst/>
                  <a:gdLst>
                    <a:gd name="connsiteX0" fmla="*/ 584549 w 584549"/>
                    <a:gd name="connsiteY0" fmla="*/ 0 h 598931"/>
                    <a:gd name="connsiteX1" fmla="*/ 582835 w 584549"/>
                    <a:gd name="connsiteY1" fmla="*/ 10097 h 598931"/>
                    <a:gd name="connsiteX2" fmla="*/ 579501 w 584549"/>
                    <a:gd name="connsiteY2" fmla="*/ 27623 h 598931"/>
                    <a:gd name="connsiteX3" fmla="*/ 27051 w 584549"/>
                    <a:gd name="connsiteY3" fmla="*/ 593789 h 598931"/>
                    <a:gd name="connsiteX4" fmla="*/ 0 w 584549"/>
                    <a:gd name="connsiteY4" fmla="*/ 598932 h 598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549" h="598931">
                      <a:moveTo>
                        <a:pt x="584549" y="0"/>
                      </a:moveTo>
                      <a:cubicBezTo>
                        <a:pt x="584073" y="3334"/>
                        <a:pt x="583406" y="6763"/>
                        <a:pt x="582835" y="10097"/>
                      </a:cubicBezTo>
                      <a:cubicBezTo>
                        <a:pt x="581882" y="16002"/>
                        <a:pt x="580739" y="21908"/>
                        <a:pt x="579501" y="27623"/>
                      </a:cubicBezTo>
                      <a:lnTo>
                        <a:pt x="27051" y="593789"/>
                      </a:lnTo>
                      <a:cubicBezTo>
                        <a:pt x="18193" y="595693"/>
                        <a:pt x="9144" y="597408"/>
                        <a:pt x="0" y="598932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05255B2-948D-A70C-6253-B71EAA911EE5}"/>
                    </a:ext>
                  </a:extLst>
                </p:cNvPr>
                <p:cNvSpPr/>
                <p:nvPr/>
              </p:nvSpPr>
              <p:spPr>
                <a:xfrm>
                  <a:off x="7000684" y="3678364"/>
                  <a:ext cx="1017555" cy="1042701"/>
                </a:xfrm>
                <a:custGeom>
                  <a:avLst/>
                  <a:gdLst>
                    <a:gd name="connsiteX0" fmla="*/ 1017556 w 1017555"/>
                    <a:gd name="connsiteY0" fmla="*/ 10954 h 1042701"/>
                    <a:gd name="connsiteX1" fmla="*/ 10573 w 1017555"/>
                    <a:gd name="connsiteY1" fmla="*/ 1042702 h 1042701"/>
                    <a:gd name="connsiteX2" fmla="*/ 0 w 1017555"/>
                    <a:gd name="connsiteY2" fmla="*/ 1031081 h 1042701"/>
                    <a:gd name="connsiteX3" fmla="*/ 1006316 w 1017555"/>
                    <a:gd name="connsiteY3" fmla="*/ 0 h 1042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555" h="1042701">
                      <a:moveTo>
                        <a:pt x="1017556" y="10954"/>
                      </a:moveTo>
                      <a:lnTo>
                        <a:pt x="10573" y="1042702"/>
                      </a:lnTo>
                      <a:cubicBezTo>
                        <a:pt x="6953" y="1038892"/>
                        <a:pt x="3429" y="1034987"/>
                        <a:pt x="0" y="1031081"/>
                      </a:cubicBezTo>
                      <a:lnTo>
                        <a:pt x="1006316" y="0"/>
                      </a:ln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97AC0D2-F01B-110C-7A83-A8FEBC63BB93}"/>
              </a:ext>
            </a:extLst>
          </p:cNvPr>
          <p:cNvGrpSpPr/>
          <p:nvPr/>
        </p:nvGrpSpPr>
        <p:grpSpPr>
          <a:xfrm>
            <a:off x="7580920" y="922858"/>
            <a:ext cx="3647743" cy="876423"/>
            <a:chOff x="-816553" y="1425595"/>
            <a:chExt cx="3647743" cy="87642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E4686F5-D5E4-14BA-0116-C855EB28C8A4}"/>
                </a:ext>
              </a:extLst>
            </p:cNvPr>
            <p:cNvSpPr txBox="1"/>
            <p:nvPr/>
          </p:nvSpPr>
          <p:spPr>
            <a:xfrm>
              <a:off x="1197409" y="1471021"/>
              <a:ext cx="163378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51000">
                        <a:srgbClr val="455A64"/>
                      </a:gs>
                      <a:gs pos="100000">
                        <a:srgbClr val="FFC727"/>
                      </a:gs>
                    </a:gsLst>
                    <a:lin ang="0" scaled="1"/>
                  </a:gradFill>
                  <a:latin typeface="快看世界体" pitchFamily="2" charset="-122"/>
                  <a:ea typeface="快看世界体" pitchFamily="2" charset="-122"/>
                </a:rPr>
                <a:t>目录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C157EE3-1EBF-4E68-2B03-9E9F42C01E19}"/>
                </a:ext>
              </a:extLst>
            </p:cNvPr>
            <p:cNvSpPr txBox="1"/>
            <p:nvPr/>
          </p:nvSpPr>
          <p:spPr>
            <a:xfrm>
              <a:off x="-816553" y="1425595"/>
              <a:ext cx="28543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0">
                        <a:srgbClr val="455A64">
                          <a:alpha val="45000"/>
                        </a:srgbClr>
                      </a:gs>
                      <a:gs pos="100000">
                        <a:srgbClr val="EFF1F1"/>
                      </a:gs>
                    </a:gsLst>
                    <a:lin ang="0" scaled="1"/>
                  </a:gradFill>
                  <a:latin typeface="快看世界体" pitchFamily="2" charset="-122"/>
                  <a:ea typeface="快看世界体" pitchFamily="2" charset="-122"/>
                </a:rPr>
                <a:t>CONTENTS</a:t>
              </a:r>
              <a:endParaRPr lang="zh-CN" altLang="en-US" sz="2400" dirty="0">
                <a:gradFill>
                  <a:gsLst>
                    <a:gs pos="0">
                      <a:srgbClr val="455A64">
                        <a:alpha val="45000"/>
                      </a:srgbClr>
                    </a:gs>
                    <a:gs pos="100000">
                      <a:srgbClr val="EFF1F1"/>
                    </a:gs>
                  </a:gsLst>
                  <a:lin ang="0" scaled="1"/>
                </a:gra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AA9D5F8-2127-016B-9A64-BA3D45B77DEA}"/>
              </a:ext>
            </a:extLst>
          </p:cNvPr>
          <p:cNvSpPr txBox="1"/>
          <p:nvPr/>
        </p:nvSpPr>
        <p:spPr>
          <a:xfrm>
            <a:off x="3254934" y="2134071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自我认知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251076-71DD-8A12-9D86-411E4F0416A9}"/>
              </a:ext>
            </a:extLst>
          </p:cNvPr>
          <p:cNvSpPr/>
          <p:nvPr/>
        </p:nvSpPr>
        <p:spPr>
          <a:xfrm>
            <a:off x="1966607" y="2062779"/>
            <a:ext cx="761167" cy="537316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 w="9525" cap="flat">
            <a:solidFill>
              <a:srgbClr val="FFC727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75F049-CF1C-C2AA-5187-0A3802C898C2}"/>
              </a:ext>
            </a:extLst>
          </p:cNvPr>
          <p:cNvSpPr txBox="1"/>
          <p:nvPr/>
        </p:nvSpPr>
        <p:spPr>
          <a:xfrm>
            <a:off x="2097686" y="2184871"/>
            <a:ext cx="534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218DF86-C867-1CB2-6BC4-962C9DBB5209}"/>
              </a:ext>
            </a:extLst>
          </p:cNvPr>
          <p:cNvSpPr/>
          <p:nvPr/>
        </p:nvSpPr>
        <p:spPr>
          <a:xfrm>
            <a:off x="6602631" y="2062779"/>
            <a:ext cx="2336800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65699E-2C03-F6CD-562D-998643158AE9}"/>
              </a:ext>
            </a:extLst>
          </p:cNvPr>
          <p:cNvSpPr txBox="1"/>
          <p:nvPr/>
        </p:nvSpPr>
        <p:spPr>
          <a:xfrm>
            <a:off x="7129791" y="2134071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职业决策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E31E91D-39F4-6419-4EFE-9B8F8C0A9A62}"/>
              </a:ext>
            </a:extLst>
          </p:cNvPr>
          <p:cNvSpPr/>
          <p:nvPr/>
        </p:nvSpPr>
        <p:spPr>
          <a:xfrm>
            <a:off x="5841464" y="2062779"/>
            <a:ext cx="761167" cy="537316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 w="9525" cap="flat">
            <a:solidFill>
              <a:srgbClr val="FFC727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E5238F6-FF15-FB90-AC55-C26EA763DDC0}"/>
              </a:ext>
            </a:extLst>
          </p:cNvPr>
          <p:cNvSpPr txBox="1"/>
          <p:nvPr/>
        </p:nvSpPr>
        <p:spPr>
          <a:xfrm>
            <a:off x="5972543" y="2184871"/>
            <a:ext cx="603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51D2CF1-AB0D-3783-1913-08567AC1C385}"/>
              </a:ext>
            </a:extLst>
          </p:cNvPr>
          <p:cNvSpPr/>
          <p:nvPr/>
        </p:nvSpPr>
        <p:spPr>
          <a:xfrm>
            <a:off x="2727774" y="3473188"/>
            <a:ext cx="2336800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5096A1A-FE6D-89EC-20EB-FC828ABE91CC}"/>
              </a:ext>
            </a:extLst>
          </p:cNvPr>
          <p:cNvSpPr txBox="1"/>
          <p:nvPr/>
        </p:nvSpPr>
        <p:spPr>
          <a:xfrm>
            <a:off x="3254934" y="354448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外界环境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C3211A8-D285-5A51-05F8-7BCB59A4F7B6}"/>
              </a:ext>
            </a:extLst>
          </p:cNvPr>
          <p:cNvSpPr/>
          <p:nvPr/>
        </p:nvSpPr>
        <p:spPr>
          <a:xfrm>
            <a:off x="1966607" y="3473188"/>
            <a:ext cx="761167" cy="537316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 w="9525" cap="flat">
            <a:solidFill>
              <a:srgbClr val="FFC727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E535D39-20A2-090F-D217-44120FB3F250}"/>
              </a:ext>
            </a:extLst>
          </p:cNvPr>
          <p:cNvSpPr txBox="1"/>
          <p:nvPr/>
        </p:nvSpPr>
        <p:spPr>
          <a:xfrm>
            <a:off x="2097686" y="3595280"/>
            <a:ext cx="603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0C2CDB4-7B91-D1B6-E1D4-93AA06AEC4D7}"/>
              </a:ext>
            </a:extLst>
          </p:cNvPr>
          <p:cNvSpPr/>
          <p:nvPr/>
        </p:nvSpPr>
        <p:spPr>
          <a:xfrm>
            <a:off x="6602631" y="3473188"/>
            <a:ext cx="2336800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053C79C-823E-841D-3D0F-128BFA752816}"/>
              </a:ext>
            </a:extLst>
          </p:cNvPr>
          <p:cNvSpPr txBox="1"/>
          <p:nvPr/>
        </p:nvSpPr>
        <p:spPr>
          <a:xfrm>
            <a:off x="7129791" y="354448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实施计划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361FA63-4C09-38D0-B335-AF1048A4DC0D}"/>
              </a:ext>
            </a:extLst>
          </p:cNvPr>
          <p:cNvSpPr/>
          <p:nvPr/>
        </p:nvSpPr>
        <p:spPr>
          <a:xfrm>
            <a:off x="5841464" y="3473188"/>
            <a:ext cx="761167" cy="537316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 w="9525" cap="flat">
            <a:solidFill>
              <a:srgbClr val="FFC727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FFBCB6C-74F6-4F97-B525-9C95A965334B}"/>
              </a:ext>
            </a:extLst>
          </p:cNvPr>
          <p:cNvSpPr txBox="1"/>
          <p:nvPr/>
        </p:nvSpPr>
        <p:spPr>
          <a:xfrm>
            <a:off x="5972543" y="3595280"/>
            <a:ext cx="606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A72326-F93D-B0FC-402E-58F57DC4B2A7}"/>
              </a:ext>
            </a:extLst>
          </p:cNvPr>
          <p:cNvGrpSpPr/>
          <p:nvPr/>
        </p:nvGrpSpPr>
        <p:grpSpPr>
          <a:xfrm>
            <a:off x="1502172" y="4937435"/>
            <a:ext cx="1134807" cy="1138214"/>
            <a:chOff x="9224667" y="1260964"/>
            <a:chExt cx="1134807" cy="1138214"/>
          </a:xfrm>
        </p:grpSpPr>
        <p:sp>
          <p:nvSpPr>
            <p:cNvPr id="24" name="Freeform 716">
              <a:extLst>
                <a:ext uri="{FF2B5EF4-FFF2-40B4-BE49-F238E27FC236}">
                  <a16:creationId xmlns:a16="http://schemas.microsoft.com/office/drawing/2014/main" id="{CF1565C8-B63C-5403-D31D-FC9B773E12A4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444439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/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716">
              <a:extLst>
                <a:ext uri="{FF2B5EF4-FFF2-40B4-BE49-F238E27FC236}">
                  <a16:creationId xmlns:a16="http://schemas.microsoft.com/office/drawing/2014/main" id="{03D48E5E-7EE7-1502-E1B6-721D07B3E626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342445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44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716">
              <a:extLst>
                <a:ext uri="{FF2B5EF4-FFF2-40B4-BE49-F238E27FC236}">
                  <a16:creationId xmlns:a16="http://schemas.microsoft.com/office/drawing/2014/main" id="{440E540C-4F0C-C416-92F7-B58EA1AB9CFF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224667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12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219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实施计划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62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pic>
        <p:nvPicPr>
          <p:cNvPr id="2" name="图片占位符 11" descr="D:\51PPT模板网\51pptmoban.com\图片.jpg">
            <a:extLst>
              <a:ext uri="{FF2B5EF4-FFF2-40B4-BE49-F238E27FC236}">
                <a16:creationId xmlns:a16="http://schemas.microsoft.com/office/drawing/2014/main" id="{4542D8C8-65E7-245C-3FB3-EB3A468D6C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87450"/>
            <a:ext cx="12192000" cy="249555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2D73001-080A-4E7E-88F5-9C3C03935B1F}"/>
              </a:ext>
            </a:extLst>
          </p:cNvPr>
          <p:cNvGrpSpPr/>
          <p:nvPr/>
        </p:nvGrpSpPr>
        <p:grpSpPr>
          <a:xfrm>
            <a:off x="2051084" y="3111500"/>
            <a:ext cx="1143000" cy="1143000"/>
            <a:chOff x="2051084" y="3619500"/>
            <a:chExt cx="1143000" cy="11430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83036774-E7F2-A53F-4DDF-D0B9DB66004B}"/>
                </a:ext>
              </a:extLst>
            </p:cNvPr>
            <p:cNvSpPr/>
            <p:nvPr/>
          </p:nvSpPr>
          <p:spPr>
            <a:xfrm>
              <a:off x="2051084" y="3619500"/>
              <a:ext cx="1143000" cy="1143000"/>
            </a:xfrm>
            <a:prstGeom prst="roundRect">
              <a:avLst/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8">
              <a:extLst>
                <a:ext uri="{FF2B5EF4-FFF2-40B4-BE49-F238E27FC236}">
                  <a16:creationId xmlns:a16="http://schemas.microsoft.com/office/drawing/2014/main" id="{B6DE7CE1-5D3D-65D5-8361-E85D5C62849B}"/>
                </a:ext>
              </a:extLst>
            </p:cNvPr>
            <p:cNvSpPr/>
            <p:nvPr/>
          </p:nvSpPr>
          <p:spPr>
            <a:xfrm>
              <a:off x="2383101" y="3997352"/>
              <a:ext cx="478966" cy="387296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51A3F32-35CB-78CC-67B0-CC1089B7BED5}"/>
              </a:ext>
            </a:extLst>
          </p:cNvPr>
          <p:cNvGrpSpPr/>
          <p:nvPr/>
        </p:nvGrpSpPr>
        <p:grpSpPr>
          <a:xfrm>
            <a:off x="5524500" y="3111500"/>
            <a:ext cx="1143000" cy="1143000"/>
            <a:chOff x="5524500" y="3619500"/>
            <a:chExt cx="1143000" cy="114300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407A995-7853-430E-4739-FB4EFAABD789}"/>
                </a:ext>
              </a:extLst>
            </p:cNvPr>
            <p:cNvSpPr/>
            <p:nvPr/>
          </p:nvSpPr>
          <p:spPr>
            <a:xfrm>
              <a:off x="5524500" y="3619500"/>
              <a:ext cx="1143000" cy="1143000"/>
            </a:xfrm>
            <a:prstGeom prst="roundRect">
              <a:avLst/>
            </a:prstGeom>
            <a:solidFill>
              <a:srgbClr val="FFC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9">
              <a:extLst>
                <a:ext uri="{FF2B5EF4-FFF2-40B4-BE49-F238E27FC236}">
                  <a16:creationId xmlns:a16="http://schemas.microsoft.com/office/drawing/2014/main" id="{B37C494C-9142-1FF3-0282-2A7D06756467}"/>
                </a:ext>
              </a:extLst>
            </p:cNvPr>
            <p:cNvSpPr/>
            <p:nvPr/>
          </p:nvSpPr>
          <p:spPr>
            <a:xfrm>
              <a:off x="5856517" y="3981874"/>
              <a:ext cx="478966" cy="418251"/>
            </a:xfrm>
            <a:custGeom>
              <a:avLst/>
              <a:gdLst>
                <a:gd name="connsiteX0" fmla="*/ 153417 w 338138"/>
                <a:gd name="connsiteY0" fmla="*/ 182239 h 295275"/>
                <a:gd name="connsiteX1" fmla="*/ 158329 w 338138"/>
                <a:gd name="connsiteY1" fmla="*/ 185510 h 295275"/>
                <a:gd name="connsiteX2" fmla="*/ 183356 w 338138"/>
                <a:gd name="connsiteY2" fmla="*/ 190500 h 295275"/>
                <a:gd name="connsiteX3" fmla="*/ 208382 w 338138"/>
                <a:gd name="connsiteY3" fmla="*/ 185510 h 295275"/>
                <a:gd name="connsiteX4" fmla="*/ 213017 w 338138"/>
                <a:gd name="connsiteY4" fmla="*/ 182424 h 295275"/>
                <a:gd name="connsiteX5" fmla="*/ 225680 w 338138"/>
                <a:gd name="connsiteY5" fmla="*/ 185018 h 295275"/>
                <a:gd name="connsiteX6" fmla="*/ 284893 w 338138"/>
                <a:gd name="connsiteY6" fmla="*/ 244301 h 295275"/>
                <a:gd name="connsiteX7" fmla="*/ 287278 w 338138"/>
                <a:gd name="connsiteY7" fmla="*/ 255971 h 295275"/>
                <a:gd name="connsiteX8" fmla="*/ 286544 w 338138"/>
                <a:gd name="connsiteY8" fmla="*/ 255971 h 295275"/>
                <a:gd name="connsiteX9" fmla="*/ 278606 w 338138"/>
                <a:gd name="connsiteY9" fmla="*/ 263854 h 295275"/>
                <a:gd name="connsiteX10" fmla="*/ 286544 w 338138"/>
                <a:gd name="connsiteY10" fmla="*/ 273050 h 295275"/>
                <a:gd name="connsiteX11" fmla="*/ 290768 w 338138"/>
                <a:gd name="connsiteY11" fmla="*/ 273050 h 295275"/>
                <a:gd name="connsiteX12" fmla="*/ 293688 w 338138"/>
                <a:gd name="connsiteY12" fmla="*/ 287338 h 295275"/>
                <a:gd name="connsiteX13" fmla="*/ 285760 w 338138"/>
                <a:gd name="connsiteY13" fmla="*/ 295275 h 295275"/>
                <a:gd name="connsiteX14" fmla="*/ 276510 w 338138"/>
                <a:gd name="connsiteY14" fmla="*/ 287338 h 295275"/>
                <a:gd name="connsiteX15" fmla="*/ 182696 w 338138"/>
                <a:gd name="connsiteY15" fmla="*/ 193410 h 295275"/>
                <a:gd name="connsiteX16" fmla="*/ 88881 w 338138"/>
                <a:gd name="connsiteY16" fmla="*/ 287338 h 295275"/>
                <a:gd name="connsiteX17" fmla="*/ 80953 w 338138"/>
                <a:gd name="connsiteY17" fmla="*/ 295275 h 295275"/>
                <a:gd name="connsiteX18" fmla="*/ 73025 w 338138"/>
                <a:gd name="connsiteY18" fmla="*/ 287338 h 295275"/>
                <a:gd name="connsiteX19" fmla="*/ 77268 w 338138"/>
                <a:gd name="connsiteY19" fmla="*/ 266075 h 295275"/>
                <a:gd name="connsiteX20" fmla="*/ 79521 w 338138"/>
                <a:gd name="connsiteY20" fmla="*/ 263839 h 295275"/>
                <a:gd name="connsiteX21" fmla="*/ 77977 w 338138"/>
                <a:gd name="connsiteY21" fmla="*/ 262525 h 295275"/>
                <a:gd name="connsiteX22" fmla="*/ 81613 w 338138"/>
                <a:gd name="connsiteY22" fmla="*/ 244301 h 295275"/>
                <a:gd name="connsiteX23" fmla="*/ 105067 w 338138"/>
                <a:gd name="connsiteY23" fmla="*/ 208955 h 295275"/>
                <a:gd name="connsiteX24" fmla="*/ 121487 w 338138"/>
                <a:gd name="connsiteY24" fmla="*/ 197677 h 295275"/>
                <a:gd name="connsiteX25" fmla="*/ 131209 w 338138"/>
                <a:gd name="connsiteY25" fmla="*/ 200672 h 295275"/>
                <a:gd name="connsiteX26" fmla="*/ 141812 w 338138"/>
                <a:gd name="connsiteY26" fmla="*/ 196725 h 295275"/>
                <a:gd name="connsiteX27" fmla="*/ 139161 w 338138"/>
                <a:gd name="connsiteY27" fmla="*/ 186197 h 295275"/>
                <a:gd name="connsiteX28" fmla="*/ 138577 w 338138"/>
                <a:gd name="connsiteY28" fmla="*/ 185939 h 295275"/>
                <a:gd name="connsiteX29" fmla="*/ 139917 w 338138"/>
                <a:gd name="connsiteY29" fmla="*/ 185018 h 295275"/>
                <a:gd name="connsiteX30" fmla="*/ 120516 w 338138"/>
                <a:gd name="connsiteY30" fmla="*/ 177954 h 295275"/>
                <a:gd name="connsiteX31" fmla="*/ 138577 w 338138"/>
                <a:gd name="connsiteY31" fmla="*/ 185939 h 295275"/>
                <a:gd name="connsiteX32" fmla="*/ 121487 w 338138"/>
                <a:gd name="connsiteY32" fmla="*/ 197677 h 295275"/>
                <a:gd name="connsiteX33" fmla="*/ 92774 w 338138"/>
                <a:gd name="connsiteY33" fmla="*/ 188829 h 295275"/>
                <a:gd name="connsiteX34" fmla="*/ 17229 w 338138"/>
                <a:gd name="connsiteY34" fmla="*/ 255943 h 295275"/>
                <a:gd name="connsiteX35" fmla="*/ 70243 w 338138"/>
                <a:gd name="connsiteY35" fmla="*/ 255943 h 295275"/>
                <a:gd name="connsiteX36" fmla="*/ 77977 w 338138"/>
                <a:gd name="connsiteY36" fmla="*/ 262525 h 295275"/>
                <a:gd name="connsiteX37" fmla="*/ 77268 w 338138"/>
                <a:gd name="connsiteY37" fmla="*/ 266075 h 295275"/>
                <a:gd name="connsiteX38" fmla="*/ 70243 w 338138"/>
                <a:gd name="connsiteY38" fmla="*/ 273050 h 295275"/>
                <a:gd name="connsiteX39" fmla="*/ 7952 w 338138"/>
                <a:gd name="connsiteY39" fmla="*/ 273050 h 295275"/>
                <a:gd name="connsiteX40" fmla="*/ 0 w 338138"/>
                <a:gd name="connsiteY40" fmla="*/ 263839 h 295275"/>
                <a:gd name="connsiteX41" fmla="*/ 55913 w 338138"/>
                <a:gd name="connsiteY41" fmla="*/ 180008 h 295275"/>
                <a:gd name="connsiteX42" fmla="*/ 63954 w 338138"/>
                <a:gd name="connsiteY42" fmla="*/ 178487 h 295275"/>
                <a:gd name="connsiteX43" fmla="*/ 70942 w 338138"/>
                <a:gd name="connsiteY43" fmla="*/ 183150 h 295275"/>
                <a:gd name="connsiteX44" fmla="*/ 92198 w 338138"/>
                <a:gd name="connsiteY44" fmla="*/ 187325 h 295275"/>
                <a:gd name="connsiteX45" fmla="*/ 117104 w 338138"/>
                <a:gd name="connsiteY45" fmla="*/ 180908 h 295275"/>
                <a:gd name="connsiteX46" fmla="*/ 242887 w 338138"/>
                <a:gd name="connsiteY46" fmla="*/ 82550 h 295275"/>
                <a:gd name="connsiteX47" fmla="*/ 299773 w 338138"/>
                <a:gd name="connsiteY47" fmla="*/ 137730 h 295275"/>
                <a:gd name="connsiteX48" fmla="*/ 278606 w 338138"/>
                <a:gd name="connsiteY48" fmla="*/ 179771 h 295275"/>
                <a:gd name="connsiteX49" fmla="*/ 338138 w 338138"/>
                <a:gd name="connsiteY49" fmla="*/ 263854 h 295275"/>
                <a:gd name="connsiteX50" fmla="*/ 330201 w 338138"/>
                <a:gd name="connsiteY50" fmla="*/ 273050 h 295275"/>
                <a:gd name="connsiteX51" fmla="*/ 292001 w 338138"/>
                <a:gd name="connsiteY51" fmla="*/ 273050 h 295275"/>
                <a:gd name="connsiteX52" fmla="*/ 290768 w 338138"/>
                <a:gd name="connsiteY52" fmla="*/ 273050 h 295275"/>
                <a:gd name="connsiteX53" fmla="*/ 287278 w 338138"/>
                <a:gd name="connsiteY53" fmla="*/ 255971 h 295275"/>
                <a:gd name="connsiteX54" fmla="*/ 306429 w 338138"/>
                <a:gd name="connsiteY54" fmla="*/ 255971 h 295275"/>
                <a:gd name="connsiteX55" fmla="*/ 320940 w 338138"/>
                <a:gd name="connsiteY55" fmla="*/ 255971 h 295275"/>
                <a:gd name="connsiteX56" fmla="*/ 253471 w 338138"/>
                <a:gd name="connsiteY56" fmla="*/ 190281 h 295275"/>
                <a:gd name="connsiteX57" fmla="*/ 245533 w 338138"/>
                <a:gd name="connsiteY57" fmla="*/ 182399 h 295275"/>
                <a:gd name="connsiteX58" fmla="*/ 252148 w 338138"/>
                <a:gd name="connsiteY58" fmla="*/ 174516 h 295275"/>
                <a:gd name="connsiteX59" fmla="*/ 283898 w 338138"/>
                <a:gd name="connsiteY59" fmla="*/ 137730 h 295275"/>
                <a:gd name="connsiteX60" fmla="*/ 242887 w 338138"/>
                <a:gd name="connsiteY60" fmla="*/ 98316 h 295275"/>
                <a:gd name="connsiteX61" fmla="*/ 234950 w 338138"/>
                <a:gd name="connsiteY61" fmla="*/ 90433 h 295275"/>
                <a:gd name="connsiteX62" fmla="*/ 242887 w 338138"/>
                <a:gd name="connsiteY62" fmla="*/ 82550 h 295275"/>
                <a:gd name="connsiteX63" fmla="*/ 182562 w 338138"/>
                <a:gd name="connsiteY63" fmla="*/ 79375 h 295275"/>
                <a:gd name="connsiteX64" fmla="*/ 134937 w 338138"/>
                <a:gd name="connsiteY64" fmla="*/ 127000 h 295275"/>
                <a:gd name="connsiteX65" fmla="*/ 182562 w 338138"/>
                <a:gd name="connsiteY65" fmla="*/ 174625 h 295275"/>
                <a:gd name="connsiteX66" fmla="*/ 230187 w 338138"/>
                <a:gd name="connsiteY66" fmla="*/ 127000 h 295275"/>
                <a:gd name="connsiteX67" fmla="*/ 182562 w 338138"/>
                <a:gd name="connsiteY67" fmla="*/ 79375 h 295275"/>
                <a:gd name="connsiteX68" fmla="*/ 92198 w 338138"/>
                <a:gd name="connsiteY68" fmla="*/ 79375 h 295275"/>
                <a:gd name="connsiteX69" fmla="*/ 112815 w 338138"/>
                <a:gd name="connsiteY69" fmla="*/ 83325 h 295275"/>
                <a:gd name="connsiteX70" fmla="*/ 129438 w 338138"/>
                <a:gd name="connsiteY70" fmla="*/ 94484 h 295275"/>
                <a:gd name="connsiteX71" fmla="*/ 124114 w 338138"/>
                <a:gd name="connsiteY71" fmla="*/ 102283 h 295275"/>
                <a:gd name="connsiteX72" fmla="*/ 123146 w 338138"/>
                <a:gd name="connsiteY72" fmla="*/ 107021 h 295275"/>
                <a:gd name="connsiteX73" fmla="*/ 118588 w 338138"/>
                <a:gd name="connsiteY73" fmla="*/ 107021 h 295275"/>
                <a:gd name="connsiteX74" fmla="*/ 92198 w 338138"/>
                <a:gd name="connsiteY74" fmla="*/ 95173 h 295275"/>
                <a:gd name="connsiteX75" fmla="*/ 53934 w 338138"/>
                <a:gd name="connsiteY75" fmla="*/ 133350 h 295275"/>
                <a:gd name="connsiteX76" fmla="*/ 92198 w 338138"/>
                <a:gd name="connsiteY76" fmla="*/ 171528 h 295275"/>
                <a:gd name="connsiteX77" fmla="*/ 123866 w 338138"/>
                <a:gd name="connsiteY77" fmla="*/ 154414 h 295275"/>
                <a:gd name="connsiteX78" fmla="*/ 125791 w 338138"/>
                <a:gd name="connsiteY78" fmla="*/ 154174 h 295275"/>
                <a:gd name="connsiteX79" fmla="*/ 134034 w 338138"/>
                <a:gd name="connsiteY79" fmla="*/ 166249 h 295275"/>
                <a:gd name="connsiteX80" fmla="*/ 120516 w 338138"/>
                <a:gd name="connsiteY80" fmla="*/ 177954 h 295275"/>
                <a:gd name="connsiteX81" fmla="*/ 116465 w 338138"/>
                <a:gd name="connsiteY81" fmla="*/ 176163 h 295275"/>
                <a:gd name="connsiteX82" fmla="*/ 92774 w 338138"/>
                <a:gd name="connsiteY82" fmla="*/ 173037 h 295275"/>
                <a:gd name="connsiteX83" fmla="*/ 63954 w 338138"/>
                <a:gd name="connsiteY83" fmla="*/ 178487 h 295275"/>
                <a:gd name="connsiteX84" fmla="*/ 53769 w 338138"/>
                <a:gd name="connsiteY84" fmla="*/ 171692 h 295275"/>
                <a:gd name="connsiteX85" fmla="*/ 38100 w 338138"/>
                <a:gd name="connsiteY85" fmla="*/ 133350 h 295275"/>
                <a:gd name="connsiteX86" fmla="*/ 92198 w 338138"/>
                <a:gd name="connsiteY86" fmla="*/ 79375 h 295275"/>
                <a:gd name="connsiteX87" fmla="*/ 183356 w 338138"/>
                <a:gd name="connsiteY87" fmla="*/ 63500 h 295275"/>
                <a:gd name="connsiteX88" fmla="*/ 247650 w 338138"/>
                <a:gd name="connsiteY88" fmla="*/ 127000 h 295275"/>
                <a:gd name="connsiteX89" fmla="*/ 228819 w 338138"/>
                <a:gd name="connsiteY89" fmla="*/ 171902 h 295275"/>
                <a:gd name="connsiteX90" fmla="*/ 213017 w 338138"/>
                <a:gd name="connsiteY90" fmla="*/ 182424 h 295275"/>
                <a:gd name="connsiteX91" fmla="*/ 182696 w 338138"/>
                <a:gd name="connsiteY91" fmla="*/ 176212 h 295275"/>
                <a:gd name="connsiteX92" fmla="*/ 153417 w 338138"/>
                <a:gd name="connsiteY92" fmla="*/ 182239 h 295275"/>
                <a:gd name="connsiteX93" fmla="*/ 137893 w 338138"/>
                <a:gd name="connsiteY93" fmla="*/ 171902 h 295275"/>
                <a:gd name="connsiteX94" fmla="*/ 134034 w 338138"/>
                <a:gd name="connsiteY94" fmla="*/ 166249 h 295275"/>
                <a:gd name="connsiteX95" fmla="*/ 137061 w 338138"/>
                <a:gd name="connsiteY95" fmla="*/ 163629 h 295275"/>
                <a:gd name="connsiteX96" fmla="*/ 134422 w 338138"/>
                <a:gd name="connsiteY96" fmla="*/ 153097 h 295275"/>
                <a:gd name="connsiteX97" fmla="*/ 125791 w 338138"/>
                <a:gd name="connsiteY97" fmla="*/ 154174 h 295275"/>
                <a:gd name="connsiteX98" fmla="*/ 124114 w 338138"/>
                <a:gd name="connsiteY98" fmla="*/ 151717 h 295275"/>
                <a:gd name="connsiteX99" fmla="*/ 119062 w 338138"/>
                <a:gd name="connsiteY99" fmla="*/ 127000 h 295275"/>
                <a:gd name="connsiteX100" fmla="*/ 123146 w 338138"/>
                <a:gd name="connsiteY100" fmla="*/ 107021 h 295275"/>
                <a:gd name="connsiteX101" fmla="*/ 130463 w 338138"/>
                <a:gd name="connsiteY101" fmla="*/ 107021 h 295275"/>
                <a:gd name="connsiteX102" fmla="*/ 130463 w 338138"/>
                <a:gd name="connsiteY102" fmla="*/ 95173 h 295275"/>
                <a:gd name="connsiteX103" fmla="*/ 129438 w 338138"/>
                <a:gd name="connsiteY103" fmla="*/ 94484 h 295275"/>
                <a:gd name="connsiteX104" fmla="*/ 137893 w 338138"/>
                <a:gd name="connsiteY104" fmla="*/ 82099 h 295275"/>
                <a:gd name="connsiteX105" fmla="*/ 183356 w 338138"/>
                <a:gd name="connsiteY105" fmla="*/ 63500 h 295275"/>
                <a:gd name="connsiteX106" fmla="*/ 284162 w 338138"/>
                <a:gd name="connsiteY106" fmla="*/ 36513 h 295275"/>
                <a:gd name="connsiteX107" fmla="*/ 300037 w 338138"/>
                <a:gd name="connsiteY107" fmla="*/ 36513 h 295275"/>
                <a:gd name="connsiteX108" fmla="*/ 300037 w 338138"/>
                <a:gd name="connsiteY108" fmla="*/ 46752 h 295275"/>
                <a:gd name="connsiteX109" fmla="*/ 300037 w 338138"/>
                <a:gd name="connsiteY109" fmla="*/ 52282 h 295275"/>
                <a:gd name="connsiteX110" fmla="*/ 292100 w 338138"/>
                <a:gd name="connsiteY110" fmla="*/ 60325 h 295275"/>
                <a:gd name="connsiteX111" fmla="*/ 284162 w 338138"/>
                <a:gd name="connsiteY111" fmla="*/ 52282 h 295275"/>
                <a:gd name="connsiteX112" fmla="*/ 300037 w 338138"/>
                <a:gd name="connsiteY112" fmla="*/ 19050 h 295275"/>
                <a:gd name="connsiteX113" fmla="*/ 302507 w 338138"/>
                <a:gd name="connsiteY113" fmla="*/ 19050 h 295275"/>
                <a:gd name="connsiteX114" fmla="*/ 307869 w 338138"/>
                <a:gd name="connsiteY114" fmla="*/ 19050 h 295275"/>
                <a:gd name="connsiteX115" fmla="*/ 315912 w 338138"/>
                <a:gd name="connsiteY115" fmla="*/ 28453 h 295275"/>
                <a:gd name="connsiteX116" fmla="*/ 307869 w 338138"/>
                <a:gd name="connsiteY116" fmla="*/ 36513 h 295275"/>
                <a:gd name="connsiteX117" fmla="*/ 300037 w 338138"/>
                <a:gd name="connsiteY117" fmla="*/ 36513 h 295275"/>
                <a:gd name="connsiteX118" fmla="*/ 300037 w 338138"/>
                <a:gd name="connsiteY118" fmla="*/ 33619 h 295275"/>
                <a:gd name="connsiteX119" fmla="*/ 264971 w 338138"/>
                <a:gd name="connsiteY119" fmla="*/ 19050 h 295275"/>
                <a:gd name="connsiteX120" fmla="*/ 284162 w 338138"/>
                <a:gd name="connsiteY120" fmla="*/ 19050 h 295275"/>
                <a:gd name="connsiteX121" fmla="*/ 284162 w 338138"/>
                <a:gd name="connsiteY121" fmla="*/ 26707 h 295275"/>
                <a:gd name="connsiteX122" fmla="*/ 284162 w 338138"/>
                <a:gd name="connsiteY122" fmla="*/ 36513 h 295275"/>
                <a:gd name="connsiteX123" fmla="*/ 283068 w 338138"/>
                <a:gd name="connsiteY123" fmla="*/ 36513 h 295275"/>
                <a:gd name="connsiteX124" fmla="*/ 264971 w 338138"/>
                <a:gd name="connsiteY124" fmla="*/ 36513 h 295275"/>
                <a:gd name="connsiteX125" fmla="*/ 255587 w 338138"/>
                <a:gd name="connsiteY125" fmla="*/ 28453 h 295275"/>
                <a:gd name="connsiteX126" fmla="*/ 264971 w 338138"/>
                <a:gd name="connsiteY126" fmla="*/ 19050 h 295275"/>
                <a:gd name="connsiteX127" fmla="*/ 292100 w 338138"/>
                <a:gd name="connsiteY127" fmla="*/ 0 h 295275"/>
                <a:gd name="connsiteX128" fmla="*/ 300037 w 338138"/>
                <a:gd name="connsiteY128" fmla="*/ 8044 h 295275"/>
                <a:gd name="connsiteX129" fmla="*/ 300037 w 338138"/>
                <a:gd name="connsiteY129" fmla="*/ 19050 h 295275"/>
                <a:gd name="connsiteX130" fmla="*/ 289771 w 338138"/>
                <a:gd name="connsiteY130" fmla="*/ 19050 h 295275"/>
                <a:gd name="connsiteX131" fmla="*/ 284162 w 338138"/>
                <a:gd name="connsiteY131" fmla="*/ 19050 h 295275"/>
                <a:gd name="connsiteX132" fmla="*/ 284162 w 338138"/>
                <a:gd name="connsiteY132" fmla="*/ 13574 h 295275"/>
                <a:gd name="connsiteX133" fmla="*/ 284162 w 338138"/>
                <a:gd name="connsiteY133" fmla="*/ 8044 h 295275"/>
                <a:gd name="connsiteX134" fmla="*/ 292100 w 338138"/>
                <a:gd name="connsiteY134" fmla="*/ 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38138" h="295275">
                  <a:moveTo>
                    <a:pt x="153417" y="182239"/>
                  </a:moveTo>
                  <a:lnTo>
                    <a:pt x="158329" y="185510"/>
                  </a:lnTo>
                  <a:cubicBezTo>
                    <a:pt x="166022" y="188723"/>
                    <a:pt x="174479" y="190500"/>
                    <a:pt x="183356" y="190500"/>
                  </a:cubicBezTo>
                  <a:cubicBezTo>
                    <a:pt x="192233" y="190500"/>
                    <a:pt x="200690" y="188723"/>
                    <a:pt x="208382" y="185510"/>
                  </a:cubicBezTo>
                  <a:lnTo>
                    <a:pt x="213017" y="182424"/>
                  </a:lnTo>
                  <a:lnTo>
                    <a:pt x="225680" y="185018"/>
                  </a:lnTo>
                  <a:cubicBezTo>
                    <a:pt x="252189" y="196345"/>
                    <a:pt x="273579" y="217760"/>
                    <a:pt x="284893" y="244301"/>
                  </a:cubicBezTo>
                  <a:lnTo>
                    <a:pt x="287278" y="255971"/>
                  </a:lnTo>
                  <a:lnTo>
                    <a:pt x="286544" y="255971"/>
                  </a:lnTo>
                  <a:cubicBezTo>
                    <a:pt x="282575" y="255971"/>
                    <a:pt x="278606" y="259912"/>
                    <a:pt x="278606" y="263854"/>
                  </a:cubicBezTo>
                  <a:cubicBezTo>
                    <a:pt x="278606" y="269109"/>
                    <a:pt x="282575" y="273050"/>
                    <a:pt x="286544" y="273050"/>
                  </a:cubicBezTo>
                  <a:lnTo>
                    <a:pt x="290768" y="273050"/>
                  </a:lnTo>
                  <a:lnTo>
                    <a:pt x="293688" y="287338"/>
                  </a:lnTo>
                  <a:cubicBezTo>
                    <a:pt x="293688" y="291306"/>
                    <a:pt x="289724" y="295275"/>
                    <a:pt x="285760" y="295275"/>
                  </a:cubicBezTo>
                  <a:cubicBezTo>
                    <a:pt x="280474" y="295275"/>
                    <a:pt x="276510" y="291306"/>
                    <a:pt x="276510" y="287338"/>
                  </a:cubicBezTo>
                  <a:cubicBezTo>
                    <a:pt x="276510" y="235744"/>
                    <a:pt x="235549" y="193410"/>
                    <a:pt x="182696" y="193410"/>
                  </a:cubicBezTo>
                  <a:cubicBezTo>
                    <a:pt x="131164" y="193410"/>
                    <a:pt x="88881" y="235744"/>
                    <a:pt x="88881" y="287338"/>
                  </a:cubicBezTo>
                  <a:cubicBezTo>
                    <a:pt x="88881" y="291306"/>
                    <a:pt x="86238" y="295275"/>
                    <a:pt x="80953" y="295275"/>
                  </a:cubicBezTo>
                  <a:cubicBezTo>
                    <a:pt x="76989" y="295275"/>
                    <a:pt x="73025" y="291306"/>
                    <a:pt x="73025" y="287338"/>
                  </a:cubicBezTo>
                  <a:lnTo>
                    <a:pt x="77268" y="266075"/>
                  </a:lnTo>
                  <a:lnTo>
                    <a:pt x="79521" y="263839"/>
                  </a:lnTo>
                  <a:lnTo>
                    <a:pt x="77977" y="262525"/>
                  </a:lnTo>
                  <a:lnTo>
                    <a:pt x="81613" y="244301"/>
                  </a:lnTo>
                  <a:cubicBezTo>
                    <a:pt x="87147" y="231031"/>
                    <a:pt x="95157" y="219042"/>
                    <a:pt x="105067" y="208955"/>
                  </a:cubicBezTo>
                  <a:lnTo>
                    <a:pt x="121487" y="197677"/>
                  </a:lnTo>
                  <a:lnTo>
                    <a:pt x="131209" y="200672"/>
                  </a:lnTo>
                  <a:cubicBezTo>
                    <a:pt x="135185" y="201988"/>
                    <a:pt x="140487" y="200672"/>
                    <a:pt x="141812" y="196725"/>
                  </a:cubicBezTo>
                  <a:cubicBezTo>
                    <a:pt x="144463" y="192777"/>
                    <a:pt x="143137" y="188829"/>
                    <a:pt x="139161" y="186197"/>
                  </a:cubicBezTo>
                  <a:lnTo>
                    <a:pt x="138577" y="185939"/>
                  </a:lnTo>
                  <a:lnTo>
                    <a:pt x="139917" y="185018"/>
                  </a:lnTo>
                  <a:close/>
                  <a:moveTo>
                    <a:pt x="120516" y="177954"/>
                  </a:moveTo>
                  <a:lnTo>
                    <a:pt x="138577" y="185939"/>
                  </a:lnTo>
                  <a:lnTo>
                    <a:pt x="121487" y="197677"/>
                  </a:lnTo>
                  <a:lnTo>
                    <a:pt x="92774" y="188829"/>
                  </a:lnTo>
                  <a:cubicBezTo>
                    <a:pt x="51688" y="188829"/>
                    <a:pt x="19880" y="217780"/>
                    <a:pt x="17229" y="255943"/>
                  </a:cubicBezTo>
                  <a:cubicBezTo>
                    <a:pt x="70243" y="255943"/>
                    <a:pt x="70243" y="255943"/>
                    <a:pt x="70243" y="255943"/>
                  </a:cubicBezTo>
                  <a:lnTo>
                    <a:pt x="77977" y="262525"/>
                  </a:lnTo>
                  <a:lnTo>
                    <a:pt x="77268" y="266075"/>
                  </a:lnTo>
                  <a:lnTo>
                    <a:pt x="70243" y="273050"/>
                  </a:lnTo>
                  <a:cubicBezTo>
                    <a:pt x="7952" y="273050"/>
                    <a:pt x="7952" y="273050"/>
                    <a:pt x="7952" y="273050"/>
                  </a:cubicBezTo>
                  <a:cubicBezTo>
                    <a:pt x="3976" y="273050"/>
                    <a:pt x="0" y="269102"/>
                    <a:pt x="0" y="263839"/>
                  </a:cubicBezTo>
                  <a:cubicBezTo>
                    <a:pt x="0" y="225347"/>
                    <a:pt x="22365" y="193517"/>
                    <a:pt x="55913" y="180008"/>
                  </a:cubicBezTo>
                  <a:lnTo>
                    <a:pt x="63954" y="178487"/>
                  </a:lnTo>
                  <a:lnTo>
                    <a:pt x="70942" y="183150"/>
                  </a:lnTo>
                  <a:cubicBezTo>
                    <a:pt x="77437" y="185844"/>
                    <a:pt x="84611" y="187325"/>
                    <a:pt x="92198" y="187325"/>
                  </a:cubicBezTo>
                  <a:cubicBezTo>
                    <a:pt x="100775" y="187325"/>
                    <a:pt x="109352" y="185022"/>
                    <a:pt x="117104" y="180908"/>
                  </a:cubicBezTo>
                  <a:close/>
                  <a:moveTo>
                    <a:pt x="242887" y="82550"/>
                  </a:moveTo>
                  <a:cubicBezTo>
                    <a:pt x="273315" y="82550"/>
                    <a:pt x="299773" y="108826"/>
                    <a:pt x="299773" y="137730"/>
                  </a:cubicBezTo>
                  <a:cubicBezTo>
                    <a:pt x="299773" y="154809"/>
                    <a:pt x="291836" y="169261"/>
                    <a:pt x="278606" y="179771"/>
                  </a:cubicBezTo>
                  <a:cubicBezTo>
                    <a:pt x="314326" y="192909"/>
                    <a:pt x="338138" y="225754"/>
                    <a:pt x="338138" y="263854"/>
                  </a:cubicBezTo>
                  <a:cubicBezTo>
                    <a:pt x="338138" y="269109"/>
                    <a:pt x="334169" y="273050"/>
                    <a:pt x="330201" y="273050"/>
                  </a:cubicBezTo>
                  <a:cubicBezTo>
                    <a:pt x="308373" y="273050"/>
                    <a:pt x="297458" y="273050"/>
                    <a:pt x="292001" y="273050"/>
                  </a:cubicBezTo>
                  <a:lnTo>
                    <a:pt x="290768" y="273050"/>
                  </a:lnTo>
                  <a:lnTo>
                    <a:pt x="287278" y="255971"/>
                  </a:lnTo>
                  <a:lnTo>
                    <a:pt x="306429" y="255971"/>
                  </a:lnTo>
                  <a:cubicBezTo>
                    <a:pt x="320940" y="255971"/>
                    <a:pt x="320940" y="255971"/>
                    <a:pt x="320940" y="255971"/>
                  </a:cubicBezTo>
                  <a:cubicBezTo>
                    <a:pt x="318294" y="221812"/>
                    <a:pt x="289190" y="194223"/>
                    <a:pt x="253471" y="190281"/>
                  </a:cubicBezTo>
                  <a:cubicBezTo>
                    <a:pt x="249502" y="190281"/>
                    <a:pt x="246856" y="186340"/>
                    <a:pt x="245533" y="182399"/>
                  </a:cubicBezTo>
                  <a:cubicBezTo>
                    <a:pt x="245533" y="178457"/>
                    <a:pt x="248179" y="174516"/>
                    <a:pt x="252148" y="174516"/>
                  </a:cubicBezTo>
                  <a:cubicBezTo>
                    <a:pt x="270669" y="170574"/>
                    <a:pt x="283898" y="156123"/>
                    <a:pt x="283898" y="137730"/>
                  </a:cubicBezTo>
                  <a:cubicBezTo>
                    <a:pt x="283898" y="116709"/>
                    <a:pt x="264054" y="98316"/>
                    <a:pt x="242887" y="98316"/>
                  </a:cubicBezTo>
                  <a:cubicBezTo>
                    <a:pt x="237596" y="98316"/>
                    <a:pt x="234950" y="94374"/>
                    <a:pt x="234950" y="90433"/>
                  </a:cubicBezTo>
                  <a:cubicBezTo>
                    <a:pt x="234950" y="86492"/>
                    <a:pt x="237596" y="82550"/>
                    <a:pt x="242887" y="82550"/>
                  </a:cubicBezTo>
                  <a:close/>
                  <a:moveTo>
                    <a:pt x="182562" y="79375"/>
                  </a:moveTo>
                  <a:cubicBezTo>
                    <a:pt x="156259" y="79375"/>
                    <a:pt x="134937" y="100697"/>
                    <a:pt x="134937" y="127000"/>
                  </a:cubicBezTo>
                  <a:cubicBezTo>
                    <a:pt x="134937" y="153303"/>
                    <a:pt x="156259" y="174625"/>
                    <a:pt x="182562" y="174625"/>
                  </a:cubicBezTo>
                  <a:cubicBezTo>
                    <a:pt x="208865" y="174625"/>
                    <a:pt x="230187" y="153303"/>
                    <a:pt x="230187" y="127000"/>
                  </a:cubicBezTo>
                  <a:cubicBezTo>
                    <a:pt x="230187" y="100697"/>
                    <a:pt x="208865" y="79375"/>
                    <a:pt x="182562" y="79375"/>
                  </a:cubicBezTo>
                  <a:close/>
                  <a:moveTo>
                    <a:pt x="92198" y="79375"/>
                  </a:moveTo>
                  <a:cubicBezTo>
                    <a:pt x="99456" y="79375"/>
                    <a:pt x="106383" y="80692"/>
                    <a:pt x="112815" y="83325"/>
                  </a:cubicBezTo>
                  <a:lnTo>
                    <a:pt x="129438" y="94484"/>
                  </a:lnTo>
                  <a:lnTo>
                    <a:pt x="124114" y="102283"/>
                  </a:lnTo>
                  <a:lnTo>
                    <a:pt x="123146" y="107021"/>
                  </a:lnTo>
                  <a:lnTo>
                    <a:pt x="118588" y="107021"/>
                  </a:lnTo>
                  <a:cubicBezTo>
                    <a:pt x="111991" y="99122"/>
                    <a:pt x="102754" y="95173"/>
                    <a:pt x="92198" y="95173"/>
                  </a:cubicBezTo>
                  <a:cubicBezTo>
                    <a:pt x="71087" y="95173"/>
                    <a:pt x="53934" y="112287"/>
                    <a:pt x="53934" y="133350"/>
                  </a:cubicBezTo>
                  <a:cubicBezTo>
                    <a:pt x="53934" y="154414"/>
                    <a:pt x="71087" y="171528"/>
                    <a:pt x="92198" y="171528"/>
                  </a:cubicBezTo>
                  <a:cubicBezTo>
                    <a:pt x="104074" y="171528"/>
                    <a:pt x="115949" y="164945"/>
                    <a:pt x="123866" y="154414"/>
                  </a:cubicBezTo>
                  <a:lnTo>
                    <a:pt x="125791" y="154174"/>
                  </a:lnTo>
                  <a:lnTo>
                    <a:pt x="134034" y="166249"/>
                  </a:lnTo>
                  <a:lnTo>
                    <a:pt x="120516" y="177954"/>
                  </a:lnTo>
                  <a:lnTo>
                    <a:pt x="116465" y="176163"/>
                  </a:lnTo>
                  <a:cubicBezTo>
                    <a:pt x="108678" y="174024"/>
                    <a:pt x="100726" y="173037"/>
                    <a:pt x="92774" y="173037"/>
                  </a:cubicBezTo>
                  <a:lnTo>
                    <a:pt x="63954" y="178487"/>
                  </a:lnTo>
                  <a:lnTo>
                    <a:pt x="53769" y="171692"/>
                  </a:lnTo>
                  <a:cubicBezTo>
                    <a:pt x="44037" y="161983"/>
                    <a:pt x="38100" y="148490"/>
                    <a:pt x="38100" y="133350"/>
                  </a:cubicBezTo>
                  <a:cubicBezTo>
                    <a:pt x="38100" y="103072"/>
                    <a:pt x="61850" y="79375"/>
                    <a:pt x="92198" y="79375"/>
                  </a:cubicBezTo>
                  <a:close/>
                  <a:moveTo>
                    <a:pt x="183356" y="63500"/>
                  </a:moveTo>
                  <a:cubicBezTo>
                    <a:pt x="218865" y="63500"/>
                    <a:pt x="247650" y="91930"/>
                    <a:pt x="247650" y="127000"/>
                  </a:cubicBezTo>
                  <a:cubicBezTo>
                    <a:pt x="247650" y="144535"/>
                    <a:pt x="240454" y="160410"/>
                    <a:pt x="228819" y="171902"/>
                  </a:cubicBezTo>
                  <a:lnTo>
                    <a:pt x="213017" y="182424"/>
                  </a:lnTo>
                  <a:lnTo>
                    <a:pt x="182696" y="176212"/>
                  </a:lnTo>
                  <a:lnTo>
                    <a:pt x="153417" y="182239"/>
                  </a:lnTo>
                  <a:lnTo>
                    <a:pt x="137893" y="171902"/>
                  </a:lnTo>
                  <a:lnTo>
                    <a:pt x="134034" y="166249"/>
                  </a:lnTo>
                  <a:lnTo>
                    <a:pt x="137061" y="163629"/>
                  </a:lnTo>
                  <a:cubicBezTo>
                    <a:pt x="139700" y="160996"/>
                    <a:pt x="138380" y="155730"/>
                    <a:pt x="134422" y="153097"/>
                  </a:cubicBezTo>
                  <a:lnTo>
                    <a:pt x="125791" y="154174"/>
                  </a:lnTo>
                  <a:lnTo>
                    <a:pt x="124114" y="151717"/>
                  </a:lnTo>
                  <a:cubicBezTo>
                    <a:pt x="120861" y="144120"/>
                    <a:pt x="119062" y="135768"/>
                    <a:pt x="119062" y="127000"/>
                  </a:cubicBezTo>
                  <a:lnTo>
                    <a:pt x="123146" y="107021"/>
                  </a:lnTo>
                  <a:lnTo>
                    <a:pt x="130463" y="107021"/>
                  </a:lnTo>
                  <a:cubicBezTo>
                    <a:pt x="133102" y="103072"/>
                    <a:pt x="133102" y="97806"/>
                    <a:pt x="130463" y="95173"/>
                  </a:cubicBezTo>
                  <a:lnTo>
                    <a:pt x="129438" y="94484"/>
                  </a:lnTo>
                  <a:lnTo>
                    <a:pt x="137893" y="82099"/>
                  </a:lnTo>
                  <a:cubicBezTo>
                    <a:pt x="149528" y="70608"/>
                    <a:pt x="165601" y="63500"/>
                    <a:pt x="183356" y="63500"/>
                  </a:cubicBezTo>
                  <a:close/>
                  <a:moveTo>
                    <a:pt x="284162" y="36513"/>
                  </a:moveTo>
                  <a:lnTo>
                    <a:pt x="300037" y="36513"/>
                  </a:lnTo>
                  <a:lnTo>
                    <a:pt x="300037" y="46752"/>
                  </a:lnTo>
                  <a:cubicBezTo>
                    <a:pt x="300037" y="52282"/>
                    <a:pt x="300037" y="52282"/>
                    <a:pt x="300037" y="52282"/>
                  </a:cubicBezTo>
                  <a:cubicBezTo>
                    <a:pt x="300037" y="56304"/>
                    <a:pt x="296068" y="60325"/>
                    <a:pt x="292100" y="60325"/>
                  </a:cubicBezTo>
                  <a:cubicBezTo>
                    <a:pt x="286808" y="60325"/>
                    <a:pt x="284162" y="56304"/>
                    <a:pt x="284162" y="52282"/>
                  </a:cubicBezTo>
                  <a:close/>
                  <a:moveTo>
                    <a:pt x="300037" y="19050"/>
                  </a:moveTo>
                  <a:lnTo>
                    <a:pt x="302507" y="19050"/>
                  </a:lnTo>
                  <a:cubicBezTo>
                    <a:pt x="307869" y="19050"/>
                    <a:pt x="307869" y="19050"/>
                    <a:pt x="307869" y="19050"/>
                  </a:cubicBezTo>
                  <a:cubicBezTo>
                    <a:pt x="313231" y="19050"/>
                    <a:pt x="315912" y="23080"/>
                    <a:pt x="315912" y="28453"/>
                  </a:cubicBezTo>
                  <a:cubicBezTo>
                    <a:pt x="315912" y="32483"/>
                    <a:pt x="313231" y="36513"/>
                    <a:pt x="307869" y="36513"/>
                  </a:cubicBezTo>
                  <a:lnTo>
                    <a:pt x="300037" y="36513"/>
                  </a:lnTo>
                  <a:lnTo>
                    <a:pt x="300037" y="33619"/>
                  </a:lnTo>
                  <a:close/>
                  <a:moveTo>
                    <a:pt x="264971" y="19050"/>
                  </a:moveTo>
                  <a:lnTo>
                    <a:pt x="284162" y="19050"/>
                  </a:lnTo>
                  <a:lnTo>
                    <a:pt x="284162" y="26707"/>
                  </a:lnTo>
                  <a:lnTo>
                    <a:pt x="284162" y="36513"/>
                  </a:lnTo>
                  <a:lnTo>
                    <a:pt x="283068" y="36513"/>
                  </a:lnTo>
                  <a:cubicBezTo>
                    <a:pt x="264971" y="36513"/>
                    <a:pt x="264971" y="36513"/>
                    <a:pt x="264971" y="36513"/>
                  </a:cubicBezTo>
                  <a:cubicBezTo>
                    <a:pt x="259608" y="36513"/>
                    <a:pt x="255587" y="32483"/>
                    <a:pt x="255587" y="28453"/>
                  </a:cubicBezTo>
                  <a:cubicBezTo>
                    <a:pt x="255587" y="23080"/>
                    <a:pt x="259608" y="19050"/>
                    <a:pt x="264971" y="19050"/>
                  </a:cubicBezTo>
                  <a:close/>
                  <a:moveTo>
                    <a:pt x="292100" y="0"/>
                  </a:moveTo>
                  <a:cubicBezTo>
                    <a:pt x="296068" y="0"/>
                    <a:pt x="300037" y="4022"/>
                    <a:pt x="300037" y="8044"/>
                  </a:cubicBezTo>
                  <a:lnTo>
                    <a:pt x="300037" y="19050"/>
                  </a:lnTo>
                  <a:lnTo>
                    <a:pt x="289771" y="19050"/>
                  </a:lnTo>
                  <a:lnTo>
                    <a:pt x="284162" y="19050"/>
                  </a:lnTo>
                  <a:lnTo>
                    <a:pt x="284162" y="13574"/>
                  </a:lnTo>
                  <a:cubicBezTo>
                    <a:pt x="284162" y="8044"/>
                    <a:pt x="284162" y="8044"/>
                    <a:pt x="284162" y="8044"/>
                  </a:cubicBezTo>
                  <a:cubicBezTo>
                    <a:pt x="284162" y="4022"/>
                    <a:pt x="286808" y="0"/>
                    <a:pt x="292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0D9B7AE-8A4C-6CB6-602F-480926864833}"/>
              </a:ext>
            </a:extLst>
          </p:cNvPr>
          <p:cNvGrpSpPr/>
          <p:nvPr/>
        </p:nvGrpSpPr>
        <p:grpSpPr>
          <a:xfrm>
            <a:off x="8997916" y="3111500"/>
            <a:ext cx="1143000" cy="1143000"/>
            <a:chOff x="8997916" y="3619500"/>
            <a:chExt cx="1143000" cy="11430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F541125-E41F-36A1-5FAB-9485C5542410}"/>
                </a:ext>
              </a:extLst>
            </p:cNvPr>
            <p:cNvSpPr/>
            <p:nvPr/>
          </p:nvSpPr>
          <p:spPr>
            <a:xfrm>
              <a:off x="8997916" y="3619500"/>
              <a:ext cx="1143000" cy="1143000"/>
            </a:xfrm>
            <a:prstGeom prst="roundRect">
              <a:avLst/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3C8E0E6-40D3-3577-FAD6-6A050AFF4972}"/>
                </a:ext>
              </a:extLst>
            </p:cNvPr>
            <p:cNvSpPr/>
            <p:nvPr/>
          </p:nvSpPr>
          <p:spPr>
            <a:xfrm>
              <a:off x="9329933" y="3958941"/>
              <a:ext cx="478966" cy="464119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72F4A65-B1A5-E089-F645-DE930897F9DF}"/>
              </a:ext>
            </a:extLst>
          </p:cNvPr>
          <p:cNvGrpSpPr/>
          <p:nvPr/>
        </p:nvGrpSpPr>
        <p:grpSpPr>
          <a:xfrm>
            <a:off x="1504800" y="4487125"/>
            <a:ext cx="2235567" cy="1047355"/>
            <a:chOff x="649026" y="1906534"/>
            <a:chExt cx="2235567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1B2D3E0-C9AF-1080-251A-2DEBBFF5DFCF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32143AF-B379-C2C2-86DA-DE2B2C8C8B95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6460FCD-0998-7DC8-3032-7BE286813632}"/>
              </a:ext>
            </a:extLst>
          </p:cNvPr>
          <p:cNvGrpSpPr/>
          <p:nvPr/>
        </p:nvGrpSpPr>
        <p:grpSpPr>
          <a:xfrm>
            <a:off x="4978216" y="4487125"/>
            <a:ext cx="2235567" cy="1047355"/>
            <a:chOff x="649026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FC30B30-4B2A-C72B-5A86-7C0E7E1F332E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35D0C7C-6C85-A630-ADED-B3D0C19139B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FD03ED4-040E-CB51-79E7-AEEB7CAC9DFC}"/>
              </a:ext>
            </a:extLst>
          </p:cNvPr>
          <p:cNvGrpSpPr/>
          <p:nvPr/>
        </p:nvGrpSpPr>
        <p:grpSpPr>
          <a:xfrm>
            <a:off x="8451632" y="4487125"/>
            <a:ext cx="2235567" cy="1047355"/>
            <a:chOff x="649026" y="1906534"/>
            <a:chExt cx="2235567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7D4DE46-694D-C5FE-1F85-414FAD0E968F}"/>
                </a:ext>
              </a:extLst>
            </p:cNvPr>
            <p:cNvSpPr txBox="1"/>
            <p:nvPr/>
          </p:nvSpPr>
          <p:spPr>
            <a:xfrm>
              <a:off x="773236" y="2190603"/>
              <a:ext cx="1987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B54CC0E-103F-A37D-BA20-3BE5C7E9281B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262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实施计划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62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B826D58-DFCA-49B7-D4E6-AF4034A3A9FB}"/>
              </a:ext>
            </a:extLst>
          </p:cNvPr>
          <p:cNvSpPr/>
          <p:nvPr/>
        </p:nvSpPr>
        <p:spPr>
          <a:xfrm>
            <a:off x="5801455" y="1326110"/>
            <a:ext cx="589091" cy="589088"/>
          </a:xfrm>
          <a:custGeom>
            <a:avLst/>
            <a:gdLst>
              <a:gd name="connsiteX0" fmla="*/ 231682 w 463364"/>
              <a:gd name="connsiteY0" fmla="*/ 0 h 463362"/>
              <a:gd name="connsiteX1" fmla="*/ 463364 w 463364"/>
              <a:gd name="connsiteY1" fmla="*/ 231681 h 463362"/>
              <a:gd name="connsiteX2" fmla="*/ 231682 w 463364"/>
              <a:gd name="connsiteY2" fmla="*/ 463362 h 463362"/>
              <a:gd name="connsiteX3" fmla="*/ 0 w 463364"/>
              <a:gd name="connsiteY3" fmla="*/ 231681 h 463362"/>
              <a:gd name="connsiteX4" fmla="*/ 231682 w 463364"/>
              <a:gd name="connsiteY4" fmla="*/ 0 h 463362"/>
              <a:gd name="connsiteX5" fmla="*/ 231682 w 463364"/>
              <a:gd name="connsiteY5" fmla="*/ 133353 h 463362"/>
              <a:gd name="connsiteX6" fmla="*/ 133354 w 463364"/>
              <a:gd name="connsiteY6" fmla="*/ 231681 h 463362"/>
              <a:gd name="connsiteX7" fmla="*/ 231682 w 463364"/>
              <a:gd name="connsiteY7" fmla="*/ 330008 h 463362"/>
              <a:gd name="connsiteX8" fmla="*/ 330010 w 463364"/>
              <a:gd name="connsiteY8" fmla="*/ 231681 h 463362"/>
              <a:gd name="connsiteX9" fmla="*/ 231682 w 463364"/>
              <a:gd name="connsiteY9" fmla="*/ 133353 h 46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364" h="463362">
                <a:moveTo>
                  <a:pt x="231682" y="0"/>
                </a:moveTo>
                <a:cubicBezTo>
                  <a:pt x="359636" y="0"/>
                  <a:pt x="463364" y="103727"/>
                  <a:pt x="463364" y="231681"/>
                </a:cubicBezTo>
                <a:cubicBezTo>
                  <a:pt x="463364" y="359634"/>
                  <a:pt x="359636" y="463362"/>
                  <a:pt x="231682" y="463362"/>
                </a:cubicBezTo>
                <a:cubicBezTo>
                  <a:pt x="103728" y="463362"/>
                  <a:pt x="0" y="359634"/>
                  <a:pt x="0" y="231681"/>
                </a:cubicBezTo>
                <a:cubicBezTo>
                  <a:pt x="0" y="103727"/>
                  <a:pt x="103728" y="0"/>
                  <a:pt x="231682" y="0"/>
                </a:cubicBezTo>
                <a:close/>
                <a:moveTo>
                  <a:pt x="231682" y="133353"/>
                </a:moveTo>
                <a:cubicBezTo>
                  <a:pt x="177377" y="133353"/>
                  <a:pt x="133354" y="177376"/>
                  <a:pt x="133354" y="231681"/>
                </a:cubicBezTo>
                <a:cubicBezTo>
                  <a:pt x="133354" y="285985"/>
                  <a:pt x="177377" y="330008"/>
                  <a:pt x="231682" y="330008"/>
                </a:cubicBezTo>
                <a:cubicBezTo>
                  <a:pt x="285987" y="330008"/>
                  <a:pt x="330010" y="285985"/>
                  <a:pt x="330010" y="231681"/>
                </a:cubicBezTo>
                <a:cubicBezTo>
                  <a:pt x="330010" y="177376"/>
                  <a:pt x="285987" y="133353"/>
                  <a:pt x="231682" y="133353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191475" tIns="191475" rIns="191475" bIns="191475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400" kern="12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71CF1B2-4000-2B36-C9F6-BE27C181D823}"/>
              </a:ext>
            </a:extLst>
          </p:cNvPr>
          <p:cNvSpPr/>
          <p:nvPr/>
        </p:nvSpPr>
        <p:spPr>
          <a:xfrm>
            <a:off x="5801455" y="2531674"/>
            <a:ext cx="589091" cy="589088"/>
          </a:xfrm>
          <a:custGeom>
            <a:avLst/>
            <a:gdLst>
              <a:gd name="connsiteX0" fmla="*/ 231682 w 463364"/>
              <a:gd name="connsiteY0" fmla="*/ 0 h 463362"/>
              <a:gd name="connsiteX1" fmla="*/ 463364 w 463364"/>
              <a:gd name="connsiteY1" fmla="*/ 231681 h 463362"/>
              <a:gd name="connsiteX2" fmla="*/ 231682 w 463364"/>
              <a:gd name="connsiteY2" fmla="*/ 463362 h 463362"/>
              <a:gd name="connsiteX3" fmla="*/ 0 w 463364"/>
              <a:gd name="connsiteY3" fmla="*/ 231681 h 463362"/>
              <a:gd name="connsiteX4" fmla="*/ 231682 w 463364"/>
              <a:gd name="connsiteY4" fmla="*/ 0 h 463362"/>
              <a:gd name="connsiteX5" fmla="*/ 231682 w 463364"/>
              <a:gd name="connsiteY5" fmla="*/ 133353 h 463362"/>
              <a:gd name="connsiteX6" fmla="*/ 133354 w 463364"/>
              <a:gd name="connsiteY6" fmla="*/ 231681 h 463362"/>
              <a:gd name="connsiteX7" fmla="*/ 231682 w 463364"/>
              <a:gd name="connsiteY7" fmla="*/ 330008 h 463362"/>
              <a:gd name="connsiteX8" fmla="*/ 330010 w 463364"/>
              <a:gd name="connsiteY8" fmla="*/ 231681 h 463362"/>
              <a:gd name="connsiteX9" fmla="*/ 231682 w 463364"/>
              <a:gd name="connsiteY9" fmla="*/ 133353 h 46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364" h="463362">
                <a:moveTo>
                  <a:pt x="231682" y="0"/>
                </a:moveTo>
                <a:cubicBezTo>
                  <a:pt x="359636" y="0"/>
                  <a:pt x="463364" y="103727"/>
                  <a:pt x="463364" y="231681"/>
                </a:cubicBezTo>
                <a:cubicBezTo>
                  <a:pt x="463364" y="359634"/>
                  <a:pt x="359636" y="463362"/>
                  <a:pt x="231682" y="463362"/>
                </a:cubicBezTo>
                <a:cubicBezTo>
                  <a:pt x="103728" y="463362"/>
                  <a:pt x="0" y="359634"/>
                  <a:pt x="0" y="231681"/>
                </a:cubicBezTo>
                <a:cubicBezTo>
                  <a:pt x="0" y="103727"/>
                  <a:pt x="103728" y="0"/>
                  <a:pt x="231682" y="0"/>
                </a:cubicBezTo>
                <a:close/>
                <a:moveTo>
                  <a:pt x="231682" y="133353"/>
                </a:moveTo>
                <a:cubicBezTo>
                  <a:pt x="177377" y="133353"/>
                  <a:pt x="133354" y="177376"/>
                  <a:pt x="133354" y="231681"/>
                </a:cubicBezTo>
                <a:cubicBezTo>
                  <a:pt x="133354" y="285985"/>
                  <a:pt x="177377" y="330008"/>
                  <a:pt x="231682" y="330008"/>
                </a:cubicBezTo>
                <a:cubicBezTo>
                  <a:pt x="285987" y="330008"/>
                  <a:pt x="330010" y="285985"/>
                  <a:pt x="330010" y="231681"/>
                </a:cubicBezTo>
                <a:cubicBezTo>
                  <a:pt x="330010" y="177376"/>
                  <a:pt x="285987" y="133353"/>
                  <a:pt x="231682" y="133353"/>
                </a:cubicBez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191475" tIns="191475" rIns="191475" bIns="191475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400" kern="12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1BAB725-8ED9-29F2-D91D-9C27495110CD}"/>
              </a:ext>
            </a:extLst>
          </p:cNvPr>
          <p:cNvSpPr/>
          <p:nvPr/>
        </p:nvSpPr>
        <p:spPr>
          <a:xfrm>
            <a:off x="5801455" y="3737239"/>
            <a:ext cx="589091" cy="589088"/>
          </a:xfrm>
          <a:custGeom>
            <a:avLst/>
            <a:gdLst>
              <a:gd name="connsiteX0" fmla="*/ 231682 w 463364"/>
              <a:gd name="connsiteY0" fmla="*/ 0 h 463362"/>
              <a:gd name="connsiteX1" fmla="*/ 463364 w 463364"/>
              <a:gd name="connsiteY1" fmla="*/ 231681 h 463362"/>
              <a:gd name="connsiteX2" fmla="*/ 231682 w 463364"/>
              <a:gd name="connsiteY2" fmla="*/ 463362 h 463362"/>
              <a:gd name="connsiteX3" fmla="*/ 0 w 463364"/>
              <a:gd name="connsiteY3" fmla="*/ 231681 h 463362"/>
              <a:gd name="connsiteX4" fmla="*/ 231682 w 463364"/>
              <a:gd name="connsiteY4" fmla="*/ 0 h 463362"/>
              <a:gd name="connsiteX5" fmla="*/ 231682 w 463364"/>
              <a:gd name="connsiteY5" fmla="*/ 133353 h 463362"/>
              <a:gd name="connsiteX6" fmla="*/ 133354 w 463364"/>
              <a:gd name="connsiteY6" fmla="*/ 231681 h 463362"/>
              <a:gd name="connsiteX7" fmla="*/ 231682 w 463364"/>
              <a:gd name="connsiteY7" fmla="*/ 330008 h 463362"/>
              <a:gd name="connsiteX8" fmla="*/ 330010 w 463364"/>
              <a:gd name="connsiteY8" fmla="*/ 231681 h 463362"/>
              <a:gd name="connsiteX9" fmla="*/ 231682 w 463364"/>
              <a:gd name="connsiteY9" fmla="*/ 133353 h 46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364" h="463362">
                <a:moveTo>
                  <a:pt x="231682" y="0"/>
                </a:moveTo>
                <a:cubicBezTo>
                  <a:pt x="359636" y="0"/>
                  <a:pt x="463364" y="103727"/>
                  <a:pt x="463364" y="231681"/>
                </a:cubicBezTo>
                <a:cubicBezTo>
                  <a:pt x="463364" y="359634"/>
                  <a:pt x="359636" y="463362"/>
                  <a:pt x="231682" y="463362"/>
                </a:cubicBezTo>
                <a:cubicBezTo>
                  <a:pt x="103728" y="463362"/>
                  <a:pt x="0" y="359634"/>
                  <a:pt x="0" y="231681"/>
                </a:cubicBezTo>
                <a:cubicBezTo>
                  <a:pt x="0" y="103727"/>
                  <a:pt x="103728" y="0"/>
                  <a:pt x="231682" y="0"/>
                </a:cubicBezTo>
                <a:close/>
                <a:moveTo>
                  <a:pt x="231682" y="133353"/>
                </a:moveTo>
                <a:cubicBezTo>
                  <a:pt x="177377" y="133353"/>
                  <a:pt x="133354" y="177376"/>
                  <a:pt x="133354" y="231681"/>
                </a:cubicBezTo>
                <a:cubicBezTo>
                  <a:pt x="133354" y="285985"/>
                  <a:pt x="177377" y="330008"/>
                  <a:pt x="231682" y="330008"/>
                </a:cubicBezTo>
                <a:cubicBezTo>
                  <a:pt x="285987" y="330008"/>
                  <a:pt x="330010" y="285985"/>
                  <a:pt x="330010" y="231681"/>
                </a:cubicBezTo>
                <a:cubicBezTo>
                  <a:pt x="330010" y="177376"/>
                  <a:pt x="285987" y="133353"/>
                  <a:pt x="231682" y="133353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191475" tIns="191475" rIns="191475" bIns="191475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400" kern="12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C6E4CD3-BB9F-E7FB-9D44-A0F672A78BCC}"/>
              </a:ext>
            </a:extLst>
          </p:cNvPr>
          <p:cNvSpPr/>
          <p:nvPr/>
        </p:nvSpPr>
        <p:spPr>
          <a:xfrm>
            <a:off x="5801455" y="4942802"/>
            <a:ext cx="589091" cy="589088"/>
          </a:xfrm>
          <a:custGeom>
            <a:avLst/>
            <a:gdLst>
              <a:gd name="connsiteX0" fmla="*/ 231682 w 463364"/>
              <a:gd name="connsiteY0" fmla="*/ 0 h 463362"/>
              <a:gd name="connsiteX1" fmla="*/ 463364 w 463364"/>
              <a:gd name="connsiteY1" fmla="*/ 231681 h 463362"/>
              <a:gd name="connsiteX2" fmla="*/ 231682 w 463364"/>
              <a:gd name="connsiteY2" fmla="*/ 463362 h 463362"/>
              <a:gd name="connsiteX3" fmla="*/ 0 w 463364"/>
              <a:gd name="connsiteY3" fmla="*/ 231681 h 463362"/>
              <a:gd name="connsiteX4" fmla="*/ 231682 w 463364"/>
              <a:gd name="connsiteY4" fmla="*/ 0 h 463362"/>
              <a:gd name="connsiteX5" fmla="*/ 231682 w 463364"/>
              <a:gd name="connsiteY5" fmla="*/ 133353 h 463362"/>
              <a:gd name="connsiteX6" fmla="*/ 133354 w 463364"/>
              <a:gd name="connsiteY6" fmla="*/ 231681 h 463362"/>
              <a:gd name="connsiteX7" fmla="*/ 231682 w 463364"/>
              <a:gd name="connsiteY7" fmla="*/ 330008 h 463362"/>
              <a:gd name="connsiteX8" fmla="*/ 330010 w 463364"/>
              <a:gd name="connsiteY8" fmla="*/ 231681 h 463362"/>
              <a:gd name="connsiteX9" fmla="*/ 231682 w 463364"/>
              <a:gd name="connsiteY9" fmla="*/ 133353 h 46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364" h="463362">
                <a:moveTo>
                  <a:pt x="231682" y="0"/>
                </a:moveTo>
                <a:cubicBezTo>
                  <a:pt x="359636" y="0"/>
                  <a:pt x="463364" y="103727"/>
                  <a:pt x="463364" y="231681"/>
                </a:cubicBezTo>
                <a:cubicBezTo>
                  <a:pt x="463364" y="359634"/>
                  <a:pt x="359636" y="463362"/>
                  <a:pt x="231682" y="463362"/>
                </a:cubicBezTo>
                <a:cubicBezTo>
                  <a:pt x="103728" y="463362"/>
                  <a:pt x="0" y="359634"/>
                  <a:pt x="0" y="231681"/>
                </a:cubicBezTo>
                <a:cubicBezTo>
                  <a:pt x="0" y="103727"/>
                  <a:pt x="103728" y="0"/>
                  <a:pt x="231682" y="0"/>
                </a:cubicBezTo>
                <a:close/>
                <a:moveTo>
                  <a:pt x="231682" y="133353"/>
                </a:moveTo>
                <a:cubicBezTo>
                  <a:pt x="177377" y="133353"/>
                  <a:pt x="133354" y="177376"/>
                  <a:pt x="133354" y="231681"/>
                </a:cubicBezTo>
                <a:cubicBezTo>
                  <a:pt x="133354" y="285985"/>
                  <a:pt x="177377" y="330008"/>
                  <a:pt x="231682" y="330008"/>
                </a:cubicBezTo>
                <a:cubicBezTo>
                  <a:pt x="285987" y="330008"/>
                  <a:pt x="330010" y="285985"/>
                  <a:pt x="330010" y="231681"/>
                </a:cubicBezTo>
                <a:cubicBezTo>
                  <a:pt x="330010" y="177376"/>
                  <a:pt x="285987" y="133353"/>
                  <a:pt x="231682" y="133353"/>
                </a:cubicBez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191475" tIns="191475" rIns="191475" bIns="191475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400" kern="12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6" name="箭头: V 形 5">
            <a:extLst>
              <a:ext uri="{FF2B5EF4-FFF2-40B4-BE49-F238E27FC236}">
                <a16:creationId xmlns:a16="http://schemas.microsoft.com/office/drawing/2014/main" id="{4AA746AF-350F-51D3-AB17-0AFCD4B63E2C}"/>
              </a:ext>
            </a:extLst>
          </p:cNvPr>
          <p:cNvSpPr/>
          <p:nvPr/>
        </p:nvSpPr>
        <p:spPr>
          <a:xfrm rot="5400000">
            <a:off x="6036966" y="2113057"/>
            <a:ext cx="118068" cy="217968"/>
          </a:xfrm>
          <a:prstGeom prst="chevron">
            <a:avLst>
              <a:gd name="adj" fmla="val 68421"/>
            </a:avLst>
          </a:prstGeom>
          <a:solidFill>
            <a:srgbClr val="EF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7" name="箭头: V 形 6">
            <a:extLst>
              <a:ext uri="{FF2B5EF4-FFF2-40B4-BE49-F238E27FC236}">
                <a16:creationId xmlns:a16="http://schemas.microsoft.com/office/drawing/2014/main" id="{6E5D6694-80C6-9B29-3C36-F6E6B5108CAB}"/>
              </a:ext>
            </a:extLst>
          </p:cNvPr>
          <p:cNvSpPr/>
          <p:nvPr/>
        </p:nvSpPr>
        <p:spPr>
          <a:xfrm rot="5400000">
            <a:off x="6036966" y="3318621"/>
            <a:ext cx="118068" cy="217968"/>
          </a:xfrm>
          <a:prstGeom prst="chevron">
            <a:avLst>
              <a:gd name="adj" fmla="val 68421"/>
            </a:avLst>
          </a:prstGeom>
          <a:solidFill>
            <a:srgbClr val="EF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8" name="箭头: V 形 7">
            <a:extLst>
              <a:ext uri="{FF2B5EF4-FFF2-40B4-BE49-F238E27FC236}">
                <a16:creationId xmlns:a16="http://schemas.microsoft.com/office/drawing/2014/main" id="{0307D7FD-1EEE-4CCF-E53B-CD9BA8C77846}"/>
              </a:ext>
            </a:extLst>
          </p:cNvPr>
          <p:cNvSpPr/>
          <p:nvPr/>
        </p:nvSpPr>
        <p:spPr>
          <a:xfrm rot="5400000">
            <a:off x="6036966" y="4524185"/>
            <a:ext cx="118068" cy="217968"/>
          </a:xfrm>
          <a:prstGeom prst="chevron">
            <a:avLst>
              <a:gd name="adj" fmla="val 68421"/>
            </a:avLst>
          </a:prstGeom>
          <a:solidFill>
            <a:srgbClr val="EF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A19DCCE-9027-6908-DCCB-C86C8B1231B6}"/>
              </a:ext>
            </a:extLst>
          </p:cNvPr>
          <p:cNvCxnSpPr>
            <a:cxnSpLocks/>
          </p:cNvCxnSpPr>
          <p:nvPr/>
        </p:nvCxnSpPr>
        <p:spPr>
          <a:xfrm flipH="1">
            <a:off x="6390545" y="2817591"/>
            <a:ext cx="1630741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97000">
                  <a:srgbClr val="37474F"/>
                </a:gs>
              </a:gsLst>
              <a:lin ang="10800000" scaled="1"/>
              <a:tileRect/>
            </a:gra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A07FE7E-BE3C-9E1C-1C5C-E2E1436BBA89}"/>
              </a:ext>
            </a:extLst>
          </p:cNvPr>
          <p:cNvCxnSpPr>
            <a:cxnSpLocks/>
          </p:cNvCxnSpPr>
          <p:nvPr/>
        </p:nvCxnSpPr>
        <p:spPr>
          <a:xfrm flipH="1">
            <a:off x="6390545" y="5239483"/>
            <a:ext cx="1630741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97000">
                  <a:srgbClr val="37474F"/>
                </a:gs>
              </a:gsLst>
              <a:lin ang="10800000" scaled="1"/>
              <a:tileRect/>
            </a:gra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E02D97D-6F16-8057-012C-47405553CD29}"/>
              </a:ext>
            </a:extLst>
          </p:cNvPr>
          <p:cNvCxnSpPr/>
          <p:nvPr/>
        </p:nvCxnSpPr>
        <p:spPr>
          <a:xfrm>
            <a:off x="4170714" y="1630864"/>
            <a:ext cx="1630741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97000">
                  <a:srgbClr val="37474F"/>
                </a:gs>
              </a:gsLst>
              <a:lin ang="10800000" scaled="1"/>
              <a:tileRect/>
            </a:gra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40C90AC-11A4-6732-AD82-DBA40D9BBF08}"/>
              </a:ext>
            </a:extLst>
          </p:cNvPr>
          <p:cNvCxnSpPr/>
          <p:nvPr/>
        </p:nvCxnSpPr>
        <p:spPr>
          <a:xfrm>
            <a:off x="4170714" y="4040647"/>
            <a:ext cx="1630741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97000">
                  <a:srgbClr val="37474F"/>
                </a:gs>
              </a:gsLst>
              <a:lin ang="10800000" scaled="1"/>
              <a:tileRect/>
            </a:gra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6A14E90-0D1C-A587-FA6D-412794960AFD}"/>
              </a:ext>
            </a:extLst>
          </p:cNvPr>
          <p:cNvGrpSpPr/>
          <p:nvPr/>
        </p:nvGrpSpPr>
        <p:grpSpPr>
          <a:xfrm>
            <a:off x="6762182" y="1858300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714DAAA-899B-2B40-4765-3BC907D3137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7604CD1-945C-E5C1-F208-CEAE0F9B40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48D9461-6B04-7122-5590-C89E1C396E6D}"/>
              </a:ext>
            </a:extLst>
          </p:cNvPr>
          <p:cNvGrpSpPr/>
          <p:nvPr/>
        </p:nvGrpSpPr>
        <p:grpSpPr>
          <a:xfrm>
            <a:off x="2445280" y="1754746"/>
            <a:ext cx="2984539" cy="816522"/>
            <a:chOff x="283598" y="19065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3241938-032B-50B0-6B74-F94D4E6BF9F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A2FF3EF-D6C7-55CB-7A72-714FD771490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D361A44-1C16-3D11-7ED5-28AB5A788A4C}"/>
              </a:ext>
            </a:extLst>
          </p:cNvPr>
          <p:cNvGrpSpPr/>
          <p:nvPr/>
        </p:nvGrpSpPr>
        <p:grpSpPr>
          <a:xfrm>
            <a:off x="6762181" y="4265677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82BC0AE-8FDF-023E-0CE7-8C4852F6FFD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CB64727-E965-B8D2-D067-9BEF8E3D9FF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B59E897-F3B4-3DFD-77A5-90EEEFCA408C}"/>
              </a:ext>
            </a:extLst>
          </p:cNvPr>
          <p:cNvGrpSpPr/>
          <p:nvPr/>
        </p:nvGrpSpPr>
        <p:grpSpPr>
          <a:xfrm>
            <a:off x="2445280" y="4147876"/>
            <a:ext cx="2984539" cy="816522"/>
            <a:chOff x="283598" y="1906534"/>
            <a:chExt cx="29845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A96B042-F4D7-C034-BAC6-3B5705E8FC1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4B40B21-1C36-D35C-B25F-20451926E22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887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实施计划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62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2" name="Oval 16">
            <a:extLst>
              <a:ext uri="{FF2B5EF4-FFF2-40B4-BE49-F238E27FC236}">
                <a16:creationId xmlns:a16="http://schemas.microsoft.com/office/drawing/2014/main" id="{FD69C0A6-48C5-1144-D9FE-2B537E97CB40}"/>
              </a:ext>
            </a:extLst>
          </p:cNvPr>
          <p:cNvSpPr/>
          <p:nvPr/>
        </p:nvSpPr>
        <p:spPr>
          <a:xfrm rot="16200000">
            <a:off x="5195652" y="3255672"/>
            <a:ext cx="241934" cy="251617"/>
          </a:xfrm>
          <a:prstGeom prst="ellipse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3E1B5DC7-6FD3-050A-F3BE-1B772BF95E6F}"/>
              </a:ext>
            </a:extLst>
          </p:cNvPr>
          <p:cNvGrpSpPr/>
          <p:nvPr/>
        </p:nvGrpSpPr>
        <p:grpSpPr>
          <a:xfrm rot="16200000">
            <a:off x="4340930" y="2547265"/>
            <a:ext cx="52917" cy="1671935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4" name="Straight Connector 14">
              <a:extLst>
                <a:ext uri="{FF2B5EF4-FFF2-40B4-BE49-F238E27FC236}">
                  <a16:creationId xmlns:a16="http://schemas.microsoft.com/office/drawing/2014/main" id="{1A8B16A4-D61C-2E58-1B0A-758C7EBD2907}"/>
                </a:ext>
              </a:extLst>
            </p:cNvPr>
            <p:cNvCxnSpPr/>
            <p:nvPr/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4">
              <a:extLst>
                <a:ext uri="{FF2B5EF4-FFF2-40B4-BE49-F238E27FC236}">
                  <a16:creationId xmlns:a16="http://schemas.microsoft.com/office/drawing/2014/main" id="{6315BFAC-57DF-7D70-4FAB-CD8C112D9D40}"/>
                </a:ext>
              </a:extLst>
            </p:cNvPr>
            <p:cNvCxnSpPr/>
            <p:nvPr/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2">
            <a:extLst>
              <a:ext uri="{FF2B5EF4-FFF2-40B4-BE49-F238E27FC236}">
                <a16:creationId xmlns:a16="http://schemas.microsoft.com/office/drawing/2014/main" id="{8BFD10D0-2085-A385-2E53-9E424BED2B33}"/>
              </a:ext>
            </a:extLst>
          </p:cNvPr>
          <p:cNvGrpSpPr/>
          <p:nvPr/>
        </p:nvGrpSpPr>
        <p:grpSpPr>
          <a:xfrm rot="16200000">
            <a:off x="6154401" y="2652588"/>
            <a:ext cx="52922" cy="1476868"/>
            <a:chOff x="6077893" y="3797444"/>
            <a:chExt cx="36214" cy="1371599"/>
          </a:xfrm>
          <a:solidFill>
            <a:schemeClr val="accent2">
              <a:lumMod val="75000"/>
            </a:schemeClr>
          </a:solidFill>
        </p:grpSpPr>
        <p:cxnSp>
          <p:nvCxnSpPr>
            <p:cNvPr id="7" name="Straight Connector 19">
              <a:extLst>
                <a:ext uri="{FF2B5EF4-FFF2-40B4-BE49-F238E27FC236}">
                  <a16:creationId xmlns:a16="http://schemas.microsoft.com/office/drawing/2014/main" id="{73881CDC-C39C-AAD9-69CB-33795C6ADE14}"/>
                </a:ext>
              </a:extLst>
            </p:cNvPr>
            <p:cNvCxnSpPr/>
            <p:nvPr/>
          </p:nvCxnSpPr>
          <p:spPr>
            <a:xfrm>
              <a:off x="6114107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5">
              <a:extLst>
                <a:ext uri="{FF2B5EF4-FFF2-40B4-BE49-F238E27FC236}">
                  <a16:creationId xmlns:a16="http://schemas.microsoft.com/office/drawing/2014/main" id="{58431016-FAD9-447B-E90B-B37B8BFD2233}"/>
                </a:ext>
              </a:extLst>
            </p:cNvPr>
            <p:cNvCxnSpPr/>
            <p:nvPr/>
          </p:nvCxnSpPr>
          <p:spPr>
            <a:xfrm>
              <a:off x="6077893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3">
            <a:extLst>
              <a:ext uri="{FF2B5EF4-FFF2-40B4-BE49-F238E27FC236}">
                <a16:creationId xmlns:a16="http://schemas.microsoft.com/office/drawing/2014/main" id="{67A07381-2E18-2D0D-0BC2-91EB2CBBB540}"/>
              </a:ext>
            </a:extLst>
          </p:cNvPr>
          <p:cNvGrpSpPr/>
          <p:nvPr/>
        </p:nvGrpSpPr>
        <p:grpSpPr>
          <a:xfrm rot="16200000">
            <a:off x="8002935" y="2556927"/>
            <a:ext cx="52920" cy="1671938"/>
            <a:chOff x="6077893" y="5305231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10" name="Straight Connector 21">
              <a:extLst>
                <a:ext uri="{FF2B5EF4-FFF2-40B4-BE49-F238E27FC236}">
                  <a16:creationId xmlns:a16="http://schemas.microsoft.com/office/drawing/2014/main" id="{22D8E873-3D80-A906-414E-3F7798C0C33C}"/>
                </a:ext>
              </a:extLst>
            </p:cNvPr>
            <p:cNvCxnSpPr/>
            <p:nvPr/>
          </p:nvCxnSpPr>
          <p:spPr>
            <a:xfrm>
              <a:off x="6114107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26">
              <a:extLst>
                <a:ext uri="{FF2B5EF4-FFF2-40B4-BE49-F238E27FC236}">
                  <a16:creationId xmlns:a16="http://schemas.microsoft.com/office/drawing/2014/main" id="{CE370778-110B-C26E-7705-1C522D7F97F2}"/>
                </a:ext>
              </a:extLst>
            </p:cNvPr>
            <p:cNvCxnSpPr/>
            <p:nvPr/>
          </p:nvCxnSpPr>
          <p:spPr>
            <a:xfrm>
              <a:off x="6077893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Oval 40">
            <a:extLst>
              <a:ext uri="{FF2B5EF4-FFF2-40B4-BE49-F238E27FC236}">
                <a16:creationId xmlns:a16="http://schemas.microsoft.com/office/drawing/2014/main" id="{C7241A8A-848F-C89C-D56E-42E573FAFA0F}"/>
              </a:ext>
            </a:extLst>
          </p:cNvPr>
          <p:cNvSpPr/>
          <p:nvPr/>
        </p:nvSpPr>
        <p:spPr>
          <a:xfrm rot="16200000">
            <a:off x="3272476" y="3238753"/>
            <a:ext cx="241934" cy="251617"/>
          </a:xfrm>
          <a:prstGeom prst="ellipse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1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Oval 41">
            <a:extLst>
              <a:ext uri="{FF2B5EF4-FFF2-40B4-BE49-F238E27FC236}">
                <a16:creationId xmlns:a16="http://schemas.microsoft.com/office/drawing/2014/main" id="{1AEF5B2B-F3E4-CAB2-E730-3C0E163AB4FB}"/>
              </a:ext>
            </a:extLst>
          </p:cNvPr>
          <p:cNvSpPr/>
          <p:nvPr/>
        </p:nvSpPr>
        <p:spPr>
          <a:xfrm rot="16200000">
            <a:off x="6924138" y="3258629"/>
            <a:ext cx="241934" cy="251617"/>
          </a:xfrm>
          <a:prstGeom prst="ellipse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000"/>
          </a:p>
        </p:txBody>
      </p:sp>
      <p:sp>
        <p:nvSpPr>
          <p:cNvPr id="20" name="Isosceles Triangle 45">
            <a:extLst>
              <a:ext uri="{FF2B5EF4-FFF2-40B4-BE49-F238E27FC236}">
                <a16:creationId xmlns:a16="http://schemas.microsoft.com/office/drawing/2014/main" id="{E9D0994F-73C8-D96A-4BDC-6A3E3DA1100D}"/>
              </a:ext>
            </a:extLst>
          </p:cNvPr>
          <p:cNvSpPr/>
          <p:nvPr/>
        </p:nvSpPr>
        <p:spPr>
          <a:xfrm>
            <a:off x="3321511" y="2983736"/>
            <a:ext cx="123037" cy="214707"/>
          </a:xfrm>
          <a:prstGeom prst="triangle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1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Isosceles Triangle 48">
            <a:extLst>
              <a:ext uri="{FF2B5EF4-FFF2-40B4-BE49-F238E27FC236}">
                <a16:creationId xmlns:a16="http://schemas.microsoft.com/office/drawing/2014/main" id="{0A7D2A40-C2BF-A7BC-EF80-CA2FE730DA36}"/>
              </a:ext>
            </a:extLst>
          </p:cNvPr>
          <p:cNvSpPr/>
          <p:nvPr/>
        </p:nvSpPr>
        <p:spPr>
          <a:xfrm rot="10800000" flipH="1">
            <a:off x="5254036" y="3555493"/>
            <a:ext cx="123037" cy="214707"/>
          </a:xfrm>
          <a:prstGeom prst="triangle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1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Isosceles Triangle 69">
            <a:extLst>
              <a:ext uri="{FF2B5EF4-FFF2-40B4-BE49-F238E27FC236}">
                <a16:creationId xmlns:a16="http://schemas.microsoft.com/office/drawing/2014/main" id="{C1D43698-09AC-C771-83FA-53BEBE150370}"/>
              </a:ext>
            </a:extLst>
          </p:cNvPr>
          <p:cNvSpPr/>
          <p:nvPr/>
        </p:nvSpPr>
        <p:spPr>
          <a:xfrm>
            <a:off x="6980093" y="3007818"/>
            <a:ext cx="123037" cy="214707"/>
          </a:xfrm>
          <a:prstGeom prst="triangle">
            <a:avLst/>
          </a:pr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000"/>
          </a:p>
        </p:txBody>
      </p:sp>
      <p:sp>
        <p:nvSpPr>
          <p:cNvPr id="26" name="Oval 40">
            <a:extLst>
              <a:ext uri="{FF2B5EF4-FFF2-40B4-BE49-F238E27FC236}">
                <a16:creationId xmlns:a16="http://schemas.microsoft.com/office/drawing/2014/main" id="{AD6A4065-C07E-2122-6077-82F135F7ED66}"/>
              </a:ext>
            </a:extLst>
          </p:cNvPr>
          <p:cNvSpPr/>
          <p:nvPr/>
        </p:nvSpPr>
        <p:spPr>
          <a:xfrm rot="16200000">
            <a:off x="8876488" y="3262880"/>
            <a:ext cx="241934" cy="251618"/>
          </a:xfrm>
          <a:prstGeom prst="ellipse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000"/>
          </a:p>
        </p:txBody>
      </p:sp>
      <p:sp>
        <p:nvSpPr>
          <p:cNvPr id="27" name="Isosceles Triangle 45">
            <a:extLst>
              <a:ext uri="{FF2B5EF4-FFF2-40B4-BE49-F238E27FC236}">
                <a16:creationId xmlns:a16="http://schemas.microsoft.com/office/drawing/2014/main" id="{9DFB64B6-6F16-447C-8C7C-53ABBD1E3EA0}"/>
              </a:ext>
            </a:extLst>
          </p:cNvPr>
          <p:cNvSpPr/>
          <p:nvPr/>
        </p:nvSpPr>
        <p:spPr>
          <a:xfrm rot="10800000">
            <a:off x="8944396" y="3575578"/>
            <a:ext cx="123037" cy="214707"/>
          </a:xfrm>
          <a:prstGeom prst="triangle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000"/>
          </a:p>
        </p:txBody>
      </p:sp>
      <p:grpSp>
        <p:nvGrpSpPr>
          <p:cNvPr id="28" name="Group 1">
            <a:extLst>
              <a:ext uri="{FF2B5EF4-FFF2-40B4-BE49-F238E27FC236}">
                <a16:creationId xmlns:a16="http://schemas.microsoft.com/office/drawing/2014/main" id="{A48B33D0-9AA3-9578-D4B6-73376DB1A041}"/>
              </a:ext>
            </a:extLst>
          </p:cNvPr>
          <p:cNvGrpSpPr/>
          <p:nvPr/>
        </p:nvGrpSpPr>
        <p:grpSpPr>
          <a:xfrm rot="16200000">
            <a:off x="10247762" y="2240163"/>
            <a:ext cx="52977" cy="2301973"/>
            <a:chOff x="6077892" y="2108486"/>
            <a:chExt cx="36254" cy="2137898"/>
          </a:xfrm>
          <a:solidFill>
            <a:schemeClr val="accent2">
              <a:lumMod val="75000"/>
            </a:schemeClr>
          </a:solidFill>
        </p:grpSpPr>
        <p:cxnSp>
          <p:nvCxnSpPr>
            <p:cNvPr id="29" name="Straight Connector 14">
              <a:extLst>
                <a:ext uri="{FF2B5EF4-FFF2-40B4-BE49-F238E27FC236}">
                  <a16:creationId xmlns:a16="http://schemas.microsoft.com/office/drawing/2014/main" id="{B75938FC-0CA4-56E7-73E0-FEDC7E8CCA56}"/>
                </a:ext>
              </a:extLst>
            </p:cNvPr>
            <p:cNvCxnSpPr/>
            <p:nvPr/>
          </p:nvCxnSpPr>
          <p:spPr>
            <a:xfrm rot="5400000" flipV="1">
              <a:off x="5045170" y="3177408"/>
              <a:ext cx="2137897" cy="54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4">
              <a:extLst>
                <a:ext uri="{FF2B5EF4-FFF2-40B4-BE49-F238E27FC236}">
                  <a16:creationId xmlns:a16="http://schemas.microsoft.com/office/drawing/2014/main" id="{876DEF71-7DAB-2C26-4712-477502688066}"/>
                </a:ext>
              </a:extLst>
            </p:cNvPr>
            <p:cNvCxnSpPr/>
            <p:nvPr/>
          </p:nvCxnSpPr>
          <p:spPr>
            <a:xfrm rot="5400000" flipV="1">
              <a:off x="5008945" y="3177435"/>
              <a:ext cx="2137896" cy="1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1">
            <a:extLst>
              <a:ext uri="{FF2B5EF4-FFF2-40B4-BE49-F238E27FC236}">
                <a16:creationId xmlns:a16="http://schemas.microsoft.com/office/drawing/2014/main" id="{74E9B26C-6887-70CC-D112-FC1480C70C94}"/>
              </a:ext>
            </a:extLst>
          </p:cNvPr>
          <p:cNvGrpSpPr/>
          <p:nvPr/>
        </p:nvGrpSpPr>
        <p:grpSpPr>
          <a:xfrm rot="16200000">
            <a:off x="1999605" y="2123981"/>
            <a:ext cx="53662" cy="2519348"/>
            <a:chOff x="6077893" y="1321466"/>
            <a:chExt cx="36727" cy="2339790"/>
          </a:xfrm>
          <a:solidFill>
            <a:schemeClr val="accent2">
              <a:lumMod val="75000"/>
            </a:schemeClr>
          </a:solidFill>
        </p:grpSpPr>
        <p:cxnSp>
          <p:nvCxnSpPr>
            <p:cNvPr id="32" name="Straight Connector 14">
              <a:extLst>
                <a:ext uri="{FF2B5EF4-FFF2-40B4-BE49-F238E27FC236}">
                  <a16:creationId xmlns:a16="http://schemas.microsoft.com/office/drawing/2014/main" id="{3F1CC1A9-D26D-A057-8E63-16B230279DAE}"/>
                </a:ext>
              </a:extLst>
            </p:cNvPr>
            <p:cNvCxnSpPr/>
            <p:nvPr/>
          </p:nvCxnSpPr>
          <p:spPr>
            <a:xfrm rot="5400000">
              <a:off x="4944469" y="2491105"/>
              <a:ext cx="2339789" cy="513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4">
              <a:extLst>
                <a:ext uri="{FF2B5EF4-FFF2-40B4-BE49-F238E27FC236}">
                  <a16:creationId xmlns:a16="http://schemas.microsoft.com/office/drawing/2014/main" id="{95D5F128-19E3-8877-56C4-C52832918B7E}"/>
                </a:ext>
              </a:extLst>
            </p:cNvPr>
            <p:cNvCxnSpPr/>
            <p:nvPr/>
          </p:nvCxnSpPr>
          <p:spPr>
            <a:xfrm rot="5400000">
              <a:off x="4908253" y="2491106"/>
              <a:ext cx="2339789" cy="510"/>
            </a:xfrm>
            <a:prstGeom prst="line">
              <a:avLst/>
            </a:prstGeom>
            <a:grpFill/>
            <a:ln w="19050" cmpd="sng">
              <a:solidFill>
                <a:srgbClr val="37474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3A6CA59-C982-DAB1-C3E1-25267CC4B13C}"/>
              </a:ext>
            </a:extLst>
          </p:cNvPr>
          <p:cNvGrpSpPr/>
          <p:nvPr/>
        </p:nvGrpSpPr>
        <p:grpSpPr>
          <a:xfrm>
            <a:off x="1915335" y="1059452"/>
            <a:ext cx="3260523" cy="1725219"/>
            <a:chOff x="1915335" y="1059452"/>
            <a:chExt cx="3260523" cy="1725219"/>
          </a:xfrm>
        </p:grpSpPr>
        <p:sp>
          <p:nvSpPr>
            <p:cNvPr id="23" name="Rectangle 70">
              <a:extLst>
                <a:ext uri="{FF2B5EF4-FFF2-40B4-BE49-F238E27FC236}">
                  <a16:creationId xmlns:a16="http://schemas.microsoft.com/office/drawing/2014/main" id="{0E98323C-6B40-A3DC-BB6F-E14DC9926809}"/>
                </a:ext>
              </a:extLst>
            </p:cNvPr>
            <p:cNvSpPr/>
            <p:nvPr/>
          </p:nvSpPr>
          <p:spPr>
            <a:xfrm>
              <a:off x="1915335" y="1393956"/>
              <a:ext cx="3001879" cy="139071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747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 sz="11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62">
              <a:extLst>
                <a:ext uri="{FF2B5EF4-FFF2-40B4-BE49-F238E27FC236}">
                  <a16:creationId xmlns:a16="http://schemas.microsoft.com/office/drawing/2014/main" id="{E4D94209-A2B3-2761-45CD-D71F04437923}"/>
                </a:ext>
              </a:extLst>
            </p:cNvPr>
            <p:cNvSpPr txBox="1"/>
            <p:nvPr/>
          </p:nvSpPr>
          <p:spPr>
            <a:xfrm>
              <a:off x="1915335" y="1403941"/>
              <a:ext cx="3001879" cy="281486"/>
            </a:xfrm>
            <a:prstGeom prst="rect">
              <a:avLst/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/>
              </a:defPPr>
              <a:lvl1pPr algn="ctr">
                <a:defRPr sz="2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id-ID" dirty="0"/>
            </a:p>
          </p:txBody>
        </p:sp>
        <p:sp>
          <p:nvSpPr>
            <p:cNvPr id="34" name="Oval 71">
              <a:extLst>
                <a:ext uri="{FF2B5EF4-FFF2-40B4-BE49-F238E27FC236}">
                  <a16:creationId xmlns:a16="http://schemas.microsoft.com/office/drawing/2014/main" id="{51AD0F91-ADBF-7DF0-E7B5-E9B98D390BF3}"/>
                </a:ext>
              </a:extLst>
            </p:cNvPr>
            <p:cNvSpPr/>
            <p:nvPr/>
          </p:nvSpPr>
          <p:spPr>
            <a:xfrm>
              <a:off x="4549450" y="1059452"/>
              <a:ext cx="626408" cy="626408"/>
            </a:xfrm>
            <a:prstGeom prst="ellipse">
              <a:avLst/>
            </a:prstGeom>
            <a:solidFill>
              <a:srgbClr val="37474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sz="23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id-ID" sz="2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DEF3A9F-4E46-958B-F049-B7EDB12190B4}"/>
                </a:ext>
              </a:extLst>
            </p:cNvPr>
            <p:cNvGrpSpPr/>
            <p:nvPr/>
          </p:nvGrpSpPr>
          <p:grpSpPr>
            <a:xfrm>
              <a:off x="2294513" y="1376679"/>
              <a:ext cx="2243286" cy="1161686"/>
              <a:chOff x="542072" y="1493863"/>
              <a:chExt cx="2243286" cy="1161686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C329CD1B-6B59-A824-DA48-7F41ABE9675D}"/>
                  </a:ext>
                </a:extLst>
              </p:cNvPr>
              <p:cNvSpPr txBox="1"/>
              <p:nvPr/>
            </p:nvSpPr>
            <p:spPr>
              <a:xfrm>
                <a:off x="542072" y="1892263"/>
                <a:ext cx="2235567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31A06A77-F112-2B1D-C835-1B06905CB5D3}"/>
                  </a:ext>
                </a:extLst>
              </p:cNvPr>
              <p:cNvSpPr txBox="1"/>
              <p:nvPr/>
            </p:nvSpPr>
            <p:spPr>
              <a:xfrm>
                <a:off x="549791" y="1493863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46689CA-A1E1-A61E-9BCA-3E18A63A45D7}"/>
              </a:ext>
            </a:extLst>
          </p:cNvPr>
          <p:cNvGrpSpPr/>
          <p:nvPr/>
        </p:nvGrpSpPr>
        <p:grpSpPr>
          <a:xfrm>
            <a:off x="5411349" y="1059452"/>
            <a:ext cx="3260523" cy="1725219"/>
            <a:chOff x="1915335" y="1059452"/>
            <a:chExt cx="3260523" cy="1725219"/>
          </a:xfrm>
        </p:grpSpPr>
        <p:sp>
          <p:nvSpPr>
            <p:cNvPr id="55" name="Rectangle 70">
              <a:extLst>
                <a:ext uri="{FF2B5EF4-FFF2-40B4-BE49-F238E27FC236}">
                  <a16:creationId xmlns:a16="http://schemas.microsoft.com/office/drawing/2014/main" id="{0DA24B50-77DB-62D5-F8F3-16315DCE6A53}"/>
                </a:ext>
              </a:extLst>
            </p:cNvPr>
            <p:cNvSpPr/>
            <p:nvPr/>
          </p:nvSpPr>
          <p:spPr>
            <a:xfrm>
              <a:off x="1915335" y="1393956"/>
              <a:ext cx="3001879" cy="139071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747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 sz="11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62">
              <a:extLst>
                <a:ext uri="{FF2B5EF4-FFF2-40B4-BE49-F238E27FC236}">
                  <a16:creationId xmlns:a16="http://schemas.microsoft.com/office/drawing/2014/main" id="{3D4F93BE-87A0-4DF3-3E54-BF9B651E0F3C}"/>
                </a:ext>
              </a:extLst>
            </p:cNvPr>
            <p:cNvSpPr txBox="1"/>
            <p:nvPr/>
          </p:nvSpPr>
          <p:spPr>
            <a:xfrm>
              <a:off x="1915335" y="1403941"/>
              <a:ext cx="3001879" cy="281486"/>
            </a:xfrm>
            <a:prstGeom prst="rect">
              <a:avLst/>
            </a:prstGeom>
            <a:solidFill>
              <a:srgbClr val="3747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/>
              </a:defPPr>
              <a:lvl1pPr algn="ctr">
                <a:defRPr sz="2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id-ID" dirty="0"/>
            </a:p>
          </p:txBody>
        </p:sp>
        <p:sp>
          <p:nvSpPr>
            <p:cNvPr id="57" name="Oval 71">
              <a:extLst>
                <a:ext uri="{FF2B5EF4-FFF2-40B4-BE49-F238E27FC236}">
                  <a16:creationId xmlns:a16="http://schemas.microsoft.com/office/drawing/2014/main" id="{4CD52401-82F9-480C-7DC0-1C94DC176117}"/>
                </a:ext>
              </a:extLst>
            </p:cNvPr>
            <p:cNvSpPr/>
            <p:nvPr/>
          </p:nvSpPr>
          <p:spPr>
            <a:xfrm>
              <a:off x="4549450" y="1059452"/>
              <a:ext cx="626408" cy="626408"/>
            </a:xfrm>
            <a:prstGeom prst="ellipse">
              <a:avLst/>
            </a:prstGeom>
            <a:solidFill>
              <a:srgbClr val="37474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sz="23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id-ID" sz="2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6CB1E023-7EFC-FF74-18D7-FF6AF451F2A8}"/>
                </a:ext>
              </a:extLst>
            </p:cNvPr>
            <p:cNvGrpSpPr/>
            <p:nvPr/>
          </p:nvGrpSpPr>
          <p:grpSpPr>
            <a:xfrm>
              <a:off x="2294513" y="1376679"/>
              <a:ext cx="2243286" cy="1161686"/>
              <a:chOff x="542072" y="1493863"/>
              <a:chExt cx="2243286" cy="1161686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D34FB03-7B2F-A801-2BD0-4F4CDEC45E6F}"/>
                  </a:ext>
                </a:extLst>
              </p:cNvPr>
              <p:cNvSpPr txBox="1"/>
              <p:nvPr/>
            </p:nvSpPr>
            <p:spPr>
              <a:xfrm>
                <a:off x="542072" y="1892263"/>
                <a:ext cx="2235567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B0279757-7728-D535-E8CB-3460275E824F}"/>
                  </a:ext>
                </a:extLst>
              </p:cNvPr>
              <p:cNvSpPr txBox="1"/>
              <p:nvPr/>
            </p:nvSpPr>
            <p:spPr>
              <a:xfrm>
                <a:off x="549791" y="1493863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6E8A9BD-A533-8D6C-BF22-69C37898F9CF}"/>
              </a:ext>
            </a:extLst>
          </p:cNvPr>
          <p:cNvGrpSpPr/>
          <p:nvPr/>
        </p:nvGrpSpPr>
        <p:grpSpPr>
          <a:xfrm>
            <a:off x="3685292" y="3646965"/>
            <a:ext cx="3260523" cy="1725219"/>
            <a:chOff x="1915335" y="1059452"/>
            <a:chExt cx="3260523" cy="1725219"/>
          </a:xfrm>
        </p:grpSpPr>
        <p:sp>
          <p:nvSpPr>
            <p:cNvPr id="62" name="Rectangle 70">
              <a:extLst>
                <a:ext uri="{FF2B5EF4-FFF2-40B4-BE49-F238E27FC236}">
                  <a16:creationId xmlns:a16="http://schemas.microsoft.com/office/drawing/2014/main" id="{10714725-ED0A-FDEF-020F-E62D0184FF50}"/>
                </a:ext>
              </a:extLst>
            </p:cNvPr>
            <p:cNvSpPr/>
            <p:nvPr/>
          </p:nvSpPr>
          <p:spPr>
            <a:xfrm>
              <a:off x="1915335" y="1393956"/>
              <a:ext cx="3001879" cy="139071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C7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 sz="11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DBDB82B-D9D9-C5CF-FF23-55F024792A8C}"/>
                </a:ext>
              </a:extLst>
            </p:cNvPr>
            <p:cNvSpPr txBox="1"/>
            <p:nvPr/>
          </p:nvSpPr>
          <p:spPr>
            <a:xfrm>
              <a:off x="1915335" y="1403941"/>
              <a:ext cx="3001879" cy="281486"/>
            </a:xfrm>
            <a:prstGeom prst="rect">
              <a:avLst/>
            </a:prstGeom>
            <a:solidFill>
              <a:srgbClr val="FFC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/>
              </a:defPPr>
              <a:lvl1pPr algn="ctr">
                <a:defRPr sz="1100"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id-ID" dirty="0"/>
            </a:p>
          </p:txBody>
        </p:sp>
        <p:sp>
          <p:nvSpPr>
            <p:cNvPr id="64" name="Oval 71">
              <a:extLst>
                <a:ext uri="{FF2B5EF4-FFF2-40B4-BE49-F238E27FC236}">
                  <a16:creationId xmlns:a16="http://schemas.microsoft.com/office/drawing/2014/main" id="{E52AE357-EC9C-9903-2529-78B74069D609}"/>
                </a:ext>
              </a:extLst>
            </p:cNvPr>
            <p:cNvSpPr/>
            <p:nvPr/>
          </p:nvSpPr>
          <p:spPr>
            <a:xfrm>
              <a:off x="4549450" y="1059452"/>
              <a:ext cx="626408" cy="626408"/>
            </a:xfrm>
            <a:prstGeom prst="ellipse">
              <a:avLst/>
            </a:prstGeom>
            <a:solidFill>
              <a:srgbClr val="FFC72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sz="23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id-ID" sz="2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58A93F63-F84E-FBFA-F1D4-28BF4C7E2D9D}"/>
                </a:ext>
              </a:extLst>
            </p:cNvPr>
            <p:cNvGrpSpPr/>
            <p:nvPr/>
          </p:nvGrpSpPr>
          <p:grpSpPr>
            <a:xfrm>
              <a:off x="2294513" y="1376679"/>
              <a:ext cx="2243286" cy="1161686"/>
              <a:chOff x="542072" y="1493863"/>
              <a:chExt cx="2243286" cy="1161686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0B667465-6449-CD97-D83D-01CA356C9420}"/>
                  </a:ext>
                </a:extLst>
              </p:cNvPr>
              <p:cNvSpPr txBox="1"/>
              <p:nvPr/>
            </p:nvSpPr>
            <p:spPr>
              <a:xfrm>
                <a:off x="542072" y="1892263"/>
                <a:ext cx="2235567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05355D02-591D-EEA1-2872-19812CC9BF8F}"/>
                  </a:ext>
                </a:extLst>
              </p:cNvPr>
              <p:cNvSpPr txBox="1"/>
              <p:nvPr/>
            </p:nvSpPr>
            <p:spPr>
              <a:xfrm>
                <a:off x="549791" y="1493863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A8142D1-3DAF-5659-6F33-FB862058EA02}"/>
              </a:ext>
            </a:extLst>
          </p:cNvPr>
          <p:cNvGrpSpPr/>
          <p:nvPr/>
        </p:nvGrpSpPr>
        <p:grpSpPr>
          <a:xfrm>
            <a:off x="7375652" y="3646965"/>
            <a:ext cx="3260523" cy="1725219"/>
            <a:chOff x="1915335" y="1059452"/>
            <a:chExt cx="3260523" cy="1725219"/>
          </a:xfrm>
        </p:grpSpPr>
        <p:sp>
          <p:nvSpPr>
            <p:cNvPr id="69" name="Rectangle 70">
              <a:extLst>
                <a:ext uri="{FF2B5EF4-FFF2-40B4-BE49-F238E27FC236}">
                  <a16:creationId xmlns:a16="http://schemas.microsoft.com/office/drawing/2014/main" id="{C0D7E761-1853-1662-2E94-8D0DD52EE7B9}"/>
                </a:ext>
              </a:extLst>
            </p:cNvPr>
            <p:cNvSpPr/>
            <p:nvPr/>
          </p:nvSpPr>
          <p:spPr>
            <a:xfrm>
              <a:off x="1915335" y="1393956"/>
              <a:ext cx="3001879" cy="139071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C7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 sz="11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TextBox 62">
              <a:extLst>
                <a:ext uri="{FF2B5EF4-FFF2-40B4-BE49-F238E27FC236}">
                  <a16:creationId xmlns:a16="http://schemas.microsoft.com/office/drawing/2014/main" id="{F4C8863B-9AF6-BF12-CC98-AEEC704127E3}"/>
                </a:ext>
              </a:extLst>
            </p:cNvPr>
            <p:cNvSpPr txBox="1"/>
            <p:nvPr/>
          </p:nvSpPr>
          <p:spPr>
            <a:xfrm>
              <a:off x="1915335" y="1403941"/>
              <a:ext cx="3001879" cy="281486"/>
            </a:xfrm>
            <a:prstGeom prst="rect">
              <a:avLst/>
            </a:prstGeom>
            <a:solidFill>
              <a:srgbClr val="FFC7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/>
              </a:defPPr>
              <a:lvl1pPr algn="ctr">
                <a:defRPr sz="2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id-ID" dirty="0"/>
            </a:p>
          </p:txBody>
        </p:sp>
        <p:sp>
          <p:nvSpPr>
            <p:cNvPr id="71" name="Oval 71">
              <a:extLst>
                <a:ext uri="{FF2B5EF4-FFF2-40B4-BE49-F238E27FC236}">
                  <a16:creationId xmlns:a16="http://schemas.microsoft.com/office/drawing/2014/main" id="{5CE813D5-9173-302B-B076-48809C2BC8C0}"/>
                </a:ext>
              </a:extLst>
            </p:cNvPr>
            <p:cNvSpPr/>
            <p:nvPr/>
          </p:nvSpPr>
          <p:spPr>
            <a:xfrm>
              <a:off x="4549450" y="1059452"/>
              <a:ext cx="626408" cy="626408"/>
            </a:xfrm>
            <a:prstGeom prst="ellipse">
              <a:avLst/>
            </a:prstGeom>
            <a:solidFill>
              <a:srgbClr val="FFC72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sz="23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id-ID" sz="2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92F97507-9D36-2777-7591-239EBF94E492}"/>
                </a:ext>
              </a:extLst>
            </p:cNvPr>
            <p:cNvGrpSpPr/>
            <p:nvPr/>
          </p:nvGrpSpPr>
          <p:grpSpPr>
            <a:xfrm>
              <a:off x="2294513" y="1376679"/>
              <a:ext cx="2243286" cy="1161686"/>
              <a:chOff x="542072" y="1493863"/>
              <a:chExt cx="2243286" cy="1161686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981C3F69-039D-7FE0-322E-401B7FDD0A2D}"/>
                  </a:ext>
                </a:extLst>
              </p:cNvPr>
              <p:cNvSpPr txBox="1"/>
              <p:nvPr/>
            </p:nvSpPr>
            <p:spPr>
              <a:xfrm>
                <a:off x="542072" y="1892263"/>
                <a:ext cx="2235567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F76F9067-0E64-8A9F-3C31-8AE6110914D7}"/>
                  </a:ext>
                </a:extLst>
              </p:cNvPr>
              <p:cNvSpPr txBox="1"/>
              <p:nvPr/>
            </p:nvSpPr>
            <p:spPr>
              <a:xfrm>
                <a:off x="549791" y="1493863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371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矩形 758">
            <a:extLst>
              <a:ext uri="{FF2B5EF4-FFF2-40B4-BE49-F238E27FC236}">
                <a16:creationId xmlns:a16="http://schemas.microsoft.com/office/drawing/2014/main" id="{E9D789A8-E1CE-39A5-8B43-E88BFC7C1249}"/>
              </a:ext>
            </a:extLst>
          </p:cNvPr>
          <p:cNvSpPr/>
          <p:nvPr/>
        </p:nvSpPr>
        <p:spPr>
          <a:xfrm>
            <a:off x="0" y="3049298"/>
            <a:ext cx="12192000" cy="3808702"/>
          </a:xfrm>
          <a:prstGeom prst="rect">
            <a:avLst/>
          </a:prstGeom>
          <a:gradFill>
            <a:gsLst>
              <a:gs pos="0">
                <a:srgbClr val="455A64">
                  <a:alpha val="45000"/>
                </a:srgbClr>
              </a:gs>
              <a:gs pos="100000">
                <a:srgbClr val="EFF1F1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95B9FC-01B2-3806-7B9D-6E8FBAFB0F64}"/>
              </a:ext>
            </a:extLst>
          </p:cNvPr>
          <p:cNvSpPr txBox="1"/>
          <p:nvPr/>
        </p:nvSpPr>
        <p:spPr>
          <a:xfrm>
            <a:off x="1197409" y="1471021"/>
            <a:ext cx="56188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51000">
                      <a:srgbClr val="455A64"/>
                    </a:gs>
                    <a:gs pos="100000">
                      <a:srgbClr val="FFC727"/>
                    </a:gs>
                  </a:gsLst>
                  <a:lin ang="0" scaled="1"/>
                </a:gradFill>
                <a:latin typeface="快看世界体" pitchFamily="2" charset="-122"/>
                <a:ea typeface="快看世界体" pitchFamily="2" charset="-122"/>
              </a:rPr>
              <a:t>谢谢您的观看</a:t>
            </a:r>
          </a:p>
        </p:txBody>
      </p:sp>
      <p:grpSp>
        <p:nvGrpSpPr>
          <p:cNvPr id="764" name="组合 763" descr="D:\51PPT模板网\51pptmoban.com\图片.jpg">
            <a:extLst>
              <a:ext uri="{FF2B5EF4-FFF2-40B4-BE49-F238E27FC236}">
                <a16:creationId xmlns:a16="http://schemas.microsoft.com/office/drawing/2014/main" id="{C042548D-2FEE-D38B-BFD7-25E67678CED3}"/>
              </a:ext>
            </a:extLst>
          </p:cNvPr>
          <p:cNvGrpSpPr/>
          <p:nvPr/>
        </p:nvGrpSpPr>
        <p:grpSpPr>
          <a:xfrm>
            <a:off x="6315791" y="3185366"/>
            <a:ext cx="5438895" cy="2739477"/>
            <a:chOff x="6499225" y="3549922"/>
            <a:chExt cx="5438895" cy="2739477"/>
          </a:xfrm>
        </p:grpSpPr>
        <p:grpSp>
          <p:nvGrpSpPr>
            <p:cNvPr id="46" name="图形 3">
              <a:extLst>
                <a:ext uri="{FF2B5EF4-FFF2-40B4-BE49-F238E27FC236}">
                  <a16:creationId xmlns:a16="http://schemas.microsoft.com/office/drawing/2014/main" id="{D416AC87-ADBC-15E7-CFFC-4D77DBE684BD}"/>
                </a:ext>
              </a:extLst>
            </p:cNvPr>
            <p:cNvGrpSpPr/>
            <p:nvPr/>
          </p:nvGrpSpPr>
          <p:grpSpPr>
            <a:xfrm>
              <a:off x="6589505" y="4527099"/>
              <a:ext cx="5346388" cy="1762300"/>
              <a:chOff x="4182046" y="4380071"/>
              <a:chExt cx="6069425" cy="2000631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727B819-1A80-D34D-E6DB-63B77F5BAA1B}"/>
                  </a:ext>
                </a:extLst>
              </p:cNvPr>
              <p:cNvSpPr/>
              <p:nvPr/>
            </p:nvSpPr>
            <p:spPr>
              <a:xfrm>
                <a:off x="8091011" y="5373624"/>
                <a:ext cx="2147792" cy="417194"/>
              </a:xfrm>
              <a:custGeom>
                <a:avLst/>
                <a:gdLst>
                  <a:gd name="connsiteX0" fmla="*/ 0 w 2147792"/>
                  <a:gd name="connsiteY0" fmla="*/ 232505 h 417194"/>
                  <a:gd name="connsiteX1" fmla="*/ 945928 w 2147792"/>
                  <a:gd name="connsiteY1" fmla="*/ 0 h 417194"/>
                  <a:gd name="connsiteX2" fmla="*/ 2147792 w 2147792"/>
                  <a:gd name="connsiteY2" fmla="*/ 167449 h 417194"/>
                  <a:gd name="connsiteX3" fmla="*/ 1161002 w 2147792"/>
                  <a:gd name="connsiteY3" fmla="*/ 417195 h 417194"/>
                  <a:gd name="connsiteX4" fmla="*/ 0 w 2147792"/>
                  <a:gd name="connsiteY4" fmla="*/ 232505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7792" h="417194">
                    <a:moveTo>
                      <a:pt x="0" y="232505"/>
                    </a:moveTo>
                    <a:lnTo>
                      <a:pt x="945928" y="0"/>
                    </a:lnTo>
                    <a:lnTo>
                      <a:pt x="2147792" y="167449"/>
                    </a:lnTo>
                    <a:lnTo>
                      <a:pt x="1161002" y="417195"/>
                    </a:lnTo>
                    <a:lnTo>
                      <a:pt x="0" y="2325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3F1C14F-642D-8637-2C86-12272B845B9D}"/>
                  </a:ext>
                </a:extLst>
              </p:cNvPr>
              <p:cNvSpPr/>
              <p:nvPr/>
            </p:nvSpPr>
            <p:spPr>
              <a:xfrm>
                <a:off x="8091011" y="5372576"/>
                <a:ext cx="2160460" cy="419576"/>
              </a:xfrm>
              <a:custGeom>
                <a:avLst/>
                <a:gdLst>
                  <a:gd name="connsiteX0" fmla="*/ 0 w 2160460"/>
                  <a:gd name="connsiteY0" fmla="*/ 233553 h 419576"/>
                  <a:gd name="connsiteX1" fmla="*/ 945642 w 2160460"/>
                  <a:gd name="connsiteY1" fmla="*/ 0 h 419576"/>
                  <a:gd name="connsiteX2" fmla="*/ 2148364 w 2160460"/>
                  <a:gd name="connsiteY2" fmla="*/ 166211 h 419576"/>
                  <a:gd name="connsiteX3" fmla="*/ 2160461 w 2160460"/>
                  <a:gd name="connsiteY3" fmla="*/ 167831 h 419576"/>
                  <a:gd name="connsiteX4" fmla="*/ 2148364 w 2160460"/>
                  <a:gd name="connsiteY4" fmla="*/ 170974 h 419576"/>
                  <a:gd name="connsiteX5" fmla="*/ 1161002 w 2160460"/>
                  <a:gd name="connsiteY5" fmla="*/ 419576 h 419576"/>
                  <a:gd name="connsiteX6" fmla="*/ 0 w 2160460"/>
                  <a:gd name="connsiteY6" fmla="*/ 233553 h 419576"/>
                  <a:gd name="connsiteX7" fmla="*/ 0 w 2160460"/>
                  <a:gd name="connsiteY7" fmla="*/ 233553 h 419576"/>
                  <a:gd name="connsiteX8" fmla="*/ 1160716 w 2160460"/>
                  <a:gd name="connsiteY8" fmla="*/ 417005 h 419576"/>
                  <a:gd name="connsiteX9" fmla="*/ 2147221 w 2160460"/>
                  <a:gd name="connsiteY9" fmla="*/ 166211 h 419576"/>
                  <a:gd name="connsiteX10" fmla="*/ 2147221 w 2160460"/>
                  <a:gd name="connsiteY10" fmla="*/ 170879 h 419576"/>
                  <a:gd name="connsiteX11" fmla="*/ 946213 w 2160460"/>
                  <a:gd name="connsiteY11" fmla="*/ 2096 h 419576"/>
                  <a:gd name="connsiteX12" fmla="*/ 0 w 2160460"/>
                  <a:gd name="connsiteY12" fmla="*/ 233553 h 41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60" h="419576">
                    <a:moveTo>
                      <a:pt x="0" y="233553"/>
                    </a:moveTo>
                    <a:lnTo>
                      <a:pt x="945642" y="0"/>
                    </a:lnTo>
                    <a:cubicBezTo>
                      <a:pt x="945642" y="0"/>
                      <a:pt x="2148364" y="166307"/>
                      <a:pt x="2148364" y="166211"/>
                    </a:cubicBezTo>
                    <a:lnTo>
                      <a:pt x="2160461" y="167831"/>
                    </a:lnTo>
                    <a:lnTo>
                      <a:pt x="2148364" y="170974"/>
                    </a:lnTo>
                    <a:lnTo>
                      <a:pt x="1161002" y="419576"/>
                    </a:lnTo>
                    <a:cubicBezTo>
                      <a:pt x="1161002" y="419576"/>
                      <a:pt x="381" y="233458"/>
                      <a:pt x="0" y="233553"/>
                    </a:cubicBezTo>
                    <a:close/>
                    <a:moveTo>
                      <a:pt x="0" y="233553"/>
                    </a:moveTo>
                    <a:cubicBezTo>
                      <a:pt x="0" y="233553"/>
                      <a:pt x="1162812" y="417100"/>
                      <a:pt x="1160716" y="417005"/>
                    </a:cubicBezTo>
                    <a:lnTo>
                      <a:pt x="2147221" y="166211"/>
                    </a:lnTo>
                    <a:lnTo>
                      <a:pt x="2147221" y="170879"/>
                    </a:lnTo>
                    <a:cubicBezTo>
                      <a:pt x="2147221" y="170879"/>
                      <a:pt x="944403" y="2000"/>
                      <a:pt x="946213" y="2096"/>
                    </a:cubicBezTo>
                    <a:lnTo>
                      <a:pt x="0" y="23355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295B0CA-4D81-CF0D-D5F3-E5E26EF986DF}"/>
                  </a:ext>
                </a:extLst>
              </p:cNvPr>
              <p:cNvSpPr/>
              <p:nvPr/>
            </p:nvSpPr>
            <p:spPr>
              <a:xfrm>
                <a:off x="9214389" y="5539549"/>
                <a:ext cx="738377" cy="186499"/>
              </a:xfrm>
              <a:custGeom>
                <a:avLst/>
                <a:gdLst>
                  <a:gd name="connsiteX0" fmla="*/ 0 w 738377"/>
                  <a:gd name="connsiteY0" fmla="*/ 186500 h 186499"/>
                  <a:gd name="connsiteX1" fmla="*/ 178403 w 738377"/>
                  <a:gd name="connsiteY1" fmla="*/ 135446 h 186499"/>
                  <a:gd name="connsiteX2" fmla="*/ 361093 w 738377"/>
                  <a:gd name="connsiteY2" fmla="*/ 87821 h 186499"/>
                  <a:gd name="connsiteX3" fmla="*/ 547592 w 738377"/>
                  <a:gd name="connsiteY3" fmla="*/ 42386 h 186499"/>
                  <a:gd name="connsiteX4" fmla="*/ 642080 w 738377"/>
                  <a:gd name="connsiteY4" fmla="*/ 20574 h 186499"/>
                  <a:gd name="connsiteX5" fmla="*/ 738378 w 738377"/>
                  <a:gd name="connsiteY5" fmla="*/ 0 h 186499"/>
                  <a:gd name="connsiteX6" fmla="*/ 650081 w 738377"/>
                  <a:gd name="connsiteY6" fmla="*/ 26099 h 186499"/>
                  <a:gd name="connsiteX7" fmla="*/ 560070 w 738377"/>
                  <a:gd name="connsiteY7" fmla="*/ 50959 h 186499"/>
                  <a:gd name="connsiteX8" fmla="*/ 377380 w 738377"/>
                  <a:gd name="connsiteY8" fmla="*/ 98584 h 186499"/>
                  <a:gd name="connsiteX9" fmla="*/ 190881 w 738377"/>
                  <a:gd name="connsiteY9" fmla="*/ 144018 h 186499"/>
                  <a:gd name="connsiteX10" fmla="*/ 0 w 738377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7" h="186499">
                    <a:moveTo>
                      <a:pt x="0" y="186500"/>
                    </a:moveTo>
                    <a:cubicBezTo>
                      <a:pt x="58198" y="168593"/>
                      <a:pt x="118205" y="151924"/>
                      <a:pt x="178403" y="135446"/>
                    </a:cubicBezTo>
                    <a:cubicBezTo>
                      <a:pt x="238601" y="118967"/>
                      <a:pt x="299751" y="103156"/>
                      <a:pt x="361093" y="87821"/>
                    </a:cubicBezTo>
                    <a:cubicBezTo>
                      <a:pt x="422434" y="72485"/>
                      <a:pt x="484918" y="56960"/>
                      <a:pt x="547592" y="42386"/>
                    </a:cubicBezTo>
                    <a:lnTo>
                      <a:pt x="642080" y="20574"/>
                    </a:lnTo>
                    <a:cubicBezTo>
                      <a:pt x="674275" y="13716"/>
                      <a:pt x="705802" y="6477"/>
                      <a:pt x="738378" y="0"/>
                    </a:cubicBezTo>
                    <a:cubicBezTo>
                      <a:pt x="709803" y="9049"/>
                      <a:pt x="679513" y="17336"/>
                      <a:pt x="650081" y="26099"/>
                    </a:cubicBezTo>
                    <a:lnTo>
                      <a:pt x="560070" y="50959"/>
                    </a:lnTo>
                    <a:cubicBezTo>
                      <a:pt x="500063" y="67628"/>
                      <a:pt x="438721" y="83344"/>
                      <a:pt x="377380" y="98584"/>
                    </a:cubicBezTo>
                    <a:cubicBezTo>
                      <a:pt x="316039" y="113824"/>
                      <a:pt x="253555" y="129445"/>
                      <a:pt x="190881" y="144018"/>
                    </a:cubicBezTo>
                    <a:cubicBezTo>
                      <a:pt x="128206" y="158591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8C775E5-3CB4-4B76-32AB-CBB1F1345253}"/>
                  </a:ext>
                </a:extLst>
              </p:cNvPr>
              <p:cNvSpPr/>
              <p:nvPr/>
            </p:nvSpPr>
            <p:spPr>
              <a:xfrm>
                <a:off x="9370694" y="5520308"/>
                <a:ext cx="440055" cy="111156"/>
              </a:xfrm>
              <a:custGeom>
                <a:avLst/>
                <a:gdLst>
                  <a:gd name="connsiteX0" fmla="*/ 0 w 440055"/>
                  <a:gd name="connsiteY0" fmla="*/ 111157 h 111156"/>
                  <a:gd name="connsiteX1" fmla="*/ 211646 w 440055"/>
                  <a:gd name="connsiteY1" fmla="*/ 50006 h 111156"/>
                  <a:gd name="connsiteX2" fmla="*/ 440055 w 440055"/>
                  <a:gd name="connsiteY2" fmla="*/ 0 h 111156"/>
                  <a:gd name="connsiteX3" fmla="*/ 228410 w 440055"/>
                  <a:gd name="connsiteY3" fmla="*/ 61151 h 111156"/>
                  <a:gd name="connsiteX4" fmla="*/ 0 w 440055"/>
                  <a:gd name="connsiteY4" fmla="*/ 111157 h 11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5" h="111156">
                    <a:moveTo>
                      <a:pt x="0" y="111157"/>
                    </a:moveTo>
                    <a:cubicBezTo>
                      <a:pt x="66675" y="88297"/>
                      <a:pt x="138684" y="68675"/>
                      <a:pt x="211646" y="50006"/>
                    </a:cubicBezTo>
                    <a:cubicBezTo>
                      <a:pt x="284607" y="31337"/>
                      <a:pt x="359855" y="13716"/>
                      <a:pt x="440055" y="0"/>
                    </a:cubicBezTo>
                    <a:cubicBezTo>
                      <a:pt x="373380" y="22955"/>
                      <a:pt x="301466" y="42481"/>
                      <a:pt x="228410" y="61151"/>
                    </a:cubicBezTo>
                    <a:cubicBezTo>
                      <a:pt x="155353" y="79820"/>
                      <a:pt x="79724" y="97060"/>
                      <a:pt x="0" y="111157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7D22BCE-4436-69BA-84BF-FE12C717A6E4}"/>
                  </a:ext>
                </a:extLst>
              </p:cNvPr>
              <p:cNvSpPr/>
              <p:nvPr/>
            </p:nvSpPr>
            <p:spPr>
              <a:xfrm>
                <a:off x="8929401" y="5501735"/>
                <a:ext cx="738378" cy="186499"/>
              </a:xfrm>
              <a:custGeom>
                <a:avLst/>
                <a:gdLst>
                  <a:gd name="connsiteX0" fmla="*/ 0 w 738378"/>
                  <a:gd name="connsiteY0" fmla="*/ 186500 h 186499"/>
                  <a:gd name="connsiteX1" fmla="*/ 178404 w 738378"/>
                  <a:gd name="connsiteY1" fmla="*/ 135446 h 186499"/>
                  <a:gd name="connsiteX2" fmla="*/ 361093 w 738378"/>
                  <a:gd name="connsiteY2" fmla="*/ 87821 h 186499"/>
                  <a:gd name="connsiteX3" fmla="*/ 547497 w 738378"/>
                  <a:gd name="connsiteY3" fmla="*/ 42386 h 186499"/>
                  <a:gd name="connsiteX4" fmla="*/ 642081 w 738378"/>
                  <a:gd name="connsiteY4" fmla="*/ 20669 h 186499"/>
                  <a:gd name="connsiteX5" fmla="*/ 738378 w 738378"/>
                  <a:gd name="connsiteY5" fmla="*/ 0 h 186499"/>
                  <a:gd name="connsiteX6" fmla="*/ 650081 w 738378"/>
                  <a:gd name="connsiteY6" fmla="*/ 26099 h 186499"/>
                  <a:gd name="connsiteX7" fmla="*/ 560070 w 738378"/>
                  <a:gd name="connsiteY7" fmla="*/ 51054 h 186499"/>
                  <a:gd name="connsiteX8" fmla="*/ 377381 w 738378"/>
                  <a:gd name="connsiteY8" fmla="*/ 98679 h 186499"/>
                  <a:gd name="connsiteX9" fmla="*/ 190881 w 738378"/>
                  <a:gd name="connsiteY9" fmla="*/ 144113 h 186499"/>
                  <a:gd name="connsiteX10" fmla="*/ 0 w 738378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8" h="186499">
                    <a:moveTo>
                      <a:pt x="0" y="186500"/>
                    </a:moveTo>
                    <a:cubicBezTo>
                      <a:pt x="58198" y="168593"/>
                      <a:pt x="118206" y="151924"/>
                      <a:pt x="178404" y="135446"/>
                    </a:cubicBezTo>
                    <a:cubicBezTo>
                      <a:pt x="238602" y="118967"/>
                      <a:pt x="299752" y="103156"/>
                      <a:pt x="361093" y="87821"/>
                    </a:cubicBezTo>
                    <a:cubicBezTo>
                      <a:pt x="422434" y="72485"/>
                      <a:pt x="484918" y="56960"/>
                      <a:pt x="547497" y="42386"/>
                    </a:cubicBezTo>
                    <a:lnTo>
                      <a:pt x="642081" y="20669"/>
                    </a:lnTo>
                    <a:cubicBezTo>
                      <a:pt x="674180" y="13811"/>
                      <a:pt x="705803" y="6572"/>
                      <a:pt x="738378" y="0"/>
                    </a:cubicBezTo>
                    <a:cubicBezTo>
                      <a:pt x="709803" y="9049"/>
                      <a:pt x="679514" y="17431"/>
                      <a:pt x="650081" y="26099"/>
                    </a:cubicBezTo>
                    <a:lnTo>
                      <a:pt x="560070" y="51054"/>
                    </a:lnTo>
                    <a:cubicBezTo>
                      <a:pt x="499968" y="67628"/>
                      <a:pt x="438722" y="83344"/>
                      <a:pt x="377381" y="98679"/>
                    </a:cubicBezTo>
                    <a:cubicBezTo>
                      <a:pt x="316040" y="114014"/>
                      <a:pt x="253556" y="129540"/>
                      <a:pt x="190881" y="144113"/>
                    </a:cubicBezTo>
                    <a:cubicBezTo>
                      <a:pt x="128207" y="158687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88B2B72-35C1-E281-A819-75BFDBE39FB7}"/>
                  </a:ext>
                </a:extLst>
              </p:cNvPr>
              <p:cNvSpPr/>
              <p:nvPr/>
            </p:nvSpPr>
            <p:spPr>
              <a:xfrm>
                <a:off x="8893016" y="5482304"/>
                <a:ext cx="631888" cy="160115"/>
              </a:xfrm>
              <a:custGeom>
                <a:avLst/>
                <a:gdLst>
                  <a:gd name="connsiteX0" fmla="*/ 0 w 631888"/>
                  <a:gd name="connsiteY0" fmla="*/ 160115 h 160115"/>
                  <a:gd name="connsiteX1" fmla="*/ 308038 w 631888"/>
                  <a:gd name="connsiteY1" fmla="*/ 74390 h 160115"/>
                  <a:gd name="connsiteX2" fmla="*/ 631888 w 631888"/>
                  <a:gd name="connsiteY2" fmla="*/ 0 h 160115"/>
                  <a:gd name="connsiteX3" fmla="*/ 323945 w 631888"/>
                  <a:gd name="connsiteY3" fmla="*/ 85725 h 160115"/>
                  <a:gd name="connsiteX4" fmla="*/ 0 w 631888"/>
                  <a:gd name="connsiteY4" fmla="*/ 160115 h 16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888" h="160115">
                    <a:moveTo>
                      <a:pt x="0" y="160115"/>
                    </a:moveTo>
                    <a:cubicBezTo>
                      <a:pt x="98964" y="129064"/>
                      <a:pt x="202882" y="101441"/>
                      <a:pt x="308038" y="74390"/>
                    </a:cubicBezTo>
                    <a:cubicBezTo>
                      <a:pt x="413195" y="47339"/>
                      <a:pt x="520446" y="22193"/>
                      <a:pt x="631888" y="0"/>
                    </a:cubicBezTo>
                    <a:cubicBezTo>
                      <a:pt x="532923" y="31051"/>
                      <a:pt x="429006" y="58674"/>
                      <a:pt x="323945" y="85725"/>
                    </a:cubicBezTo>
                    <a:cubicBezTo>
                      <a:pt x="218884" y="112776"/>
                      <a:pt x="111823" y="137922"/>
                      <a:pt x="0" y="160115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ABB7D95-D541-9FFF-8C61-FC607F9EDC0D}"/>
                  </a:ext>
                </a:extLst>
              </p:cNvPr>
              <p:cNvSpPr/>
              <p:nvPr/>
            </p:nvSpPr>
            <p:spPr>
              <a:xfrm>
                <a:off x="9016650" y="5463540"/>
                <a:ext cx="366141" cy="92678"/>
              </a:xfrm>
              <a:custGeom>
                <a:avLst/>
                <a:gdLst>
                  <a:gd name="connsiteX0" fmla="*/ 0 w 366141"/>
                  <a:gd name="connsiteY0" fmla="*/ 92678 h 92678"/>
                  <a:gd name="connsiteX1" fmla="*/ 174974 w 366141"/>
                  <a:gd name="connsiteY1" fmla="*/ 40767 h 92678"/>
                  <a:gd name="connsiteX2" fmla="*/ 366141 w 366141"/>
                  <a:gd name="connsiteY2" fmla="*/ 0 h 92678"/>
                  <a:gd name="connsiteX3" fmla="*/ 191262 w 366141"/>
                  <a:gd name="connsiteY3" fmla="*/ 51911 h 92678"/>
                  <a:gd name="connsiteX4" fmla="*/ 0 w 366141"/>
                  <a:gd name="connsiteY4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141" h="92678">
                    <a:moveTo>
                      <a:pt x="0" y="92678"/>
                    </a:moveTo>
                    <a:cubicBezTo>
                      <a:pt x="54578" y="72866"/>
                      <a:pt x="114300" y="56388"/>
                      <a:pt x="174974" y="40767"/>
                    </a:cubicBezTo>
                    <a:cubicBezTo>
                      <a:pt x="235648" y="25146"/>
                      <a:pt x="298799" y="11049"/>
                      <a:pt x="366141" y="0"/>
                    </a:cubicBezTo>
                    <a:cubicBezTo>
                      <a:pt x="311563" y="19907"/>
                      <a:pt x="251841" y="36290"/>
                      <a:pt x="191262" y="51911"/>
                    </a:cubicBezTo>
                    <a:cubicBezTo>
                      <a:pt x="130683" y="67532"/>
                      <a:pt x="67437" y="81629"/>
                      <a:pt x="0" y="92678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760259E-806F-A534-6B29-683F9B28EED2}"/>
                  </a:ext>
                </a:extLst>
              </p:cNvPr>
              <p:cNvSpPr/>
              <p:nvPr/>
            </p:nvSpPr>
            <p:spPr>
              <a:xfrm>
                <a:off x="4182046" y="4381309"/>
                <a:ext cx="2579084" cy="627411"/>
              </a:xfrm>
              <a:custGeom>
                <a:avLst/>
                <a:gdLst>
                  <a:gd name="connsiteX0" fmla="*/ 0 w 2579084"/>
                  <a:gd name="connsiteY0" fmla="*/ 248412 h 627411"/>
                  <a:gd name="connsiteX1" fmla="*/ 1312545 w 2579084"/>
                  <a:gd name="connsiteY1" fmla="*/ 0 h 627411"/>
                  <a:gd name="connsiteX2" fmla="*/ 2579084 w 2579084"/>
                  <a:gd name="connsiteY2" fmla="*/ 370046 h 627411"/>
                  <a:gd name="connsiteX3" fmla="*/ 1273112 w 2579084"/>
                  <a:gd name="connsiteY3" fmla="*/ 627412 h 627411"/>
                  <a:gd name="connsiteX4" fmla="*/ 0 w 2579084"/>
                  <a:gd name="connsiteY4" fmla="*/ 248412 h 62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9084" h="627411">
                    <a:moveTo>
                      <a:pt x="0" y="248412"/>
                    </a:moveTo>
                    <a:lnTo>
                      <a:pt x="1312545" y="0"/>
                    </a:lnTo>
                    <a:lnTo>
                      <a:pt x="2579084" y="370046"/>
                    </a:lnTo>
                    <a:lnTo>
                      <a:pt x="1273112" y="627412"/>
                    </a:lnTo>
                    <a:lnTo>
                      <a:pt x="0" y="2484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193472F-D396-B928-4DFA-333F58E45C42}"/>
                  </a:ext>
                </a:extLst>
              </p:cNvPr>
              <p:cNvSpPr/>
              <p:nvPr/>
            </p:nvSpPr>
            <p:spPr>
              <a:xfrm>
                <a:off x="4182046" y="4380071"/>
                <a:ext cx="2588990" cy="630078"/>
              </a:xfrm>
              <a:custGeom>
                <a:avLst/>
                <a:gdLst>
                  <a:gd name="connsiteX0" fmla="*/ 0 w 2588990"/>
                  <a:gd name="connsiteY0" fmla="*/ 249650 h 630078"/>
                  <a:gd name="connsiteX1" fmla="*/ 1312640 w 2588990"/>
                  <a:gd name="connsiteY1" fmla="*/ 0 h 630078"/>
                  <a:gd name="connsiteX2" fmla="*/ 2579465 w 2588990"/>
                  <a:gd name="connsiteY2" fmla="*/ 368998 h 630078"/>
                  <a:gd name="connsiteX3" fmla="*/ 2588990 w 2588990"/>
                  <a:gd name="connsiteY3" fmla="*/ 371761 h 630078"/>
                  <a:gd name="connsiteX4" fmla="*/ 2579465 w 2588990"/>
                  <a:gd name="connsiteY4" fmla="*/ 373666 h 630078"/>
                  <a:gd name="connsiteX5" fmla="*/ 1273112 w 2588990"/>
                  <a:gd name="connsiteY5" fmla="*/ 630079 h 630078"/>
                  <a:gd name="connsiteX6" fmla="*/ 0 w 2588990"/>
                  <a:gd name="connsiteY6" fmla="*/ 249936 h 630078"/>
                  <a:gd name="connsiteX7" fmla="*/ 0 w 2588990"/>
                  <a:gd name="connsiteY7" fmla="*/ 249650 h 630078"/>
                  <a:gd name="connsiteX8" fmla="*/ 1273493 w 2588990"/>
                  <a:gd name="connsiteY8" fmla="*/ 627412 h 630078"/>
                  <a:gd name="connsiteX9" fmla="*/ 2578418 w 2588990"/>
                  <a:gd name="connsiteY9" fmla="*/ 368998 h 630078"/>
                  <a:gd name="connsiteX10" fmla="*/ 2578418 w 2588990"/>
                  <a:gd name="connsiteY10" fmla="*/ 373571 h 630078"/>
                  <a:gd name="connsiteX11" fmla="*/ 1312259 w 2588990"/>
                  <a:gd name="connsiteY11" fmla="*/ 2096 h 630078"/>
                  <a:gd name="connsiteX12" fmla="*/ 0 w 2588990"/>
                  <a:gd name="connsiteY12" fmla="*/ 249746 h 63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88990" h="630078">
                    <a:moveTo>
                      <a:pt x="0" y="249650"/>
                    </a:moveTo>
                    <a:lnTo>
                      <a:pt x="1312640" y="0"/>
                    </a:lnTo>
                    <a:cubicBezTo>
                      <a:pt x="1312640" y="0"/>
                      <a:pt x="2579465" y="369094"/>
                      <a:pt x="2579465" y="368998"/>
                    </a:cubicBezTo>
                    <a:lnTo>
                      <a:pt x="2588990" y="371761"/>
                    </a:lnTo>
                    <a:lnTo>
                      <a:pt x="2579465" y="373666"/>
                    </a:lnTo>
                    <a:lnTo>
                      <a:pt x="1273112" y="630079"/>
                    </a:lnTo>
                    <a:cubicBezTo>
                      <a:pt x="1272635" y="630079"/>
                      <a:pt x="381" y="249936"/>
                      <a:pt x="0" y="249936"/>
                    </a:cubicBezTo>
                    <a:close/>
                    <a:moveTo>
                      <a:pt x="0" y="249650"/>
                    </a:moveTo>
                    <a:lnTo>
                      <a:pt x="1273493" y="627412"/>
                    </a:lnTo>
                    <a:cubicBezTo>
                      <a:pt x="1270349" y="628079"/>
                      <a:pt x="2579465" y="368713"/>
                      <a:pt x="2578418" y="368998"/>
                    </a:cubicBezTo>
                    <a:lnTo>
                      <a:pt x="2578418" y="373571"/>
                    </a:lnTo>
                    <a:lnTo>
                      <a:pt x="1312259" y="2096"/>
                    </a:lnTo>
                    <a:cubicBezTo>
                      <a:pt x="1314736" y="1524"/>
                      <a:pt x="-381" y="249746"/>
                      <a:pt x="0" y="24974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8FC1FED-CE83-109D-83FB-5ADF2B0936FB}"/>
                  </a:ext>
                </a:extLst>
              </p:cNvPr>
              <p:cNvSpPr/>
              <p:nvPr/>
            </p:nvSpPr>
            <p:spPr>
              <a:xfrm>
                <a:off x="5436774" y="4726114"/>
                <a:ext cx="1051655" cy="207168"/>
              </a:xfrm>
              <a:custGeom>
                <a:avLst/>
                <a:gdLst>
                  <a:gd name="connsiteX0" fmla="*/ 0 w 1051655"/>
                  <a:gd name="connsiteY0" fmla="*/ 207169 h 207168"/>
                  <a:gd name="connsiteX1" fmla="*/ 258890 w 1051655"/>
                  <a:gd name="connsiteY1" fmla="*/ 150686 h 207168"/>
                  <a:gd name="connsiteX2" fmla="*/ 520637 w 1051655"/>
                  <a:gd name="connsiteY2" fmla="*/ 97441 h 207168"/>
                  <a:gd name="connsiteX3" fmla="*/ 784765 w 1051655"/>
                  <a:gd name="connsiteY3" fmla="*/ 47054 h 207168"/>
                  <a:gd name="connsiteX4" fmla="*/ 917639 w 1051655"/>
                  <a:gd name="connsiteY4" fmla="*/ 22860 h 207168"/>
                  <a:gd name="connsiteX5" fmla="*/ 1051655 w 1051655"/>
                  <a:gd name="connsiteY5" fmla="*/ 0 h 207168"/>
                  <a:gd name="connsiteX6" fmla="*/ 922687 w 1051655"/>
                  <a:gd name="connsiteY6" fmla="*/ 28575 h 207168"/>
                  <a:gd name="connsiteX7" fmla="*/ 792575 w 1051655"/>
                  <a:gd name="connsiteY7" fmla="*/ 56483 h 207168"/>
                  <a:gd name="connsiteX8" fmla="*/ 530924 w 1051655"/>
                  <a:gd name="connsiteY8" fmla="*/ 109728 h 207168"/>
                  <a:gd name="connsiteX9" fmla="*/ 266795 w 1051655"/>
                  <a:gd name="connsiteY9" fmla="*/ 160115 h 207168"/>
                  <a:gd name="connsiteX10" fmla="*/ 0 w 1051655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1655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890" y="150686"/>
                    </a:cubicBezTo>
                    <a:cubicBezTo>
                      <a:pt x="345662" y="132302"/>
                      <a:pt x="433102" y="114776"/>
                      <a:pt x="520637" y="97441"/>
                    </a:cubicBezTo>
                    <a:cubicBezTo>
                      <a:pt x="608171" y="80105"/>
                      <a:pt x="696182" y="63151"/>
                      <a:pt x="784765" y="47054"/>
                    </a:cubicBezTo>
                    <a:lnTo>
                      <a:pt x="917639" y="22860"/>
                    </a:lnTo>
                    <a:cubicBezTo>
                      <a:pt x="962311" y="15240"/>
                      <a:pt x="1006602" y="7239"/>
                      <a:pt x="1051655" y="0"/>
                    </a:cubicBezTo>
                    <a:cubicBezTo>
                      <a:pt x="1008983" y="10001"/>
                      <a:pt x="965930" y="19050"/>
                      <a:pt x="922687" y="28575"/>
                    </a:cubicBezTo>
                    <a:lnTo>
                      <a:pt x="792575" y="56483"/>
                    </a:lnTo>
                    <a:cubicBezTo>
                      <a:pt x="705898" y="74962"/>
                      <a:pt x="618363" y="92393"/>
                      <a:pt x="530924" y="109728"/>
                    </a:cubicBezTo>
                    <a:cubicBezTo>
                      <a:pt x="443484" y="127063"/>
                      <a:pt x="355378" y="144018"/>
                      <a:pt x="266795" y="160115"/>
                    </a:cubicBezTo>
                    <a:cubicBezTo>
                      <a:pt x="178213" y="176213"/>
                      <a:pt x="89726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BC15177-6A4F-5FD9-68F3-A343EA100783}"/>
                  </a:ext>
                </a:extLst>
              </p:cNvPr>
              <p:cNvSpPr/>
              <p:nvPr/>
            </p:nvSpPr>
            <p:spPr>
              <a:xfrm>
                <a:off x="5773197" y="4686109"/>
                <a:ext cx="585787" cy="115442"/>
              </a:xfrm>
              <a:custGeom>
                <a:avLst/>
                <a:gdLst>
                  <a:gd name="connsiteX0" fmla="*/ 0 w 585787"/>
                  <a:gd name="connsiteY0" fmla="*/ 115443 h 115442"/>
                  <a:gd name="connsiteX1" fmla="*/ 287750 w 585787"/>
                  <a:gd name="connsiteY1" fmla="*/ 51530 h 115442"/>
                  <a:gd name="connsiteX2" fmla="*/ 585787 w 585787"/>
                  <a:gd name="connsiteY2" fmla="*/ 0 h 115442"/>
                  <a:gd name="connsiteX3" fmla="*/ 298037 w 585787"/>
                  <a:gd name="connsiteY3" fmla="*/ 63913 h 115442"/>
                  <a:gd name="connsiteX4" fmla="*/ 0 w 585787"/>
                  <a:gd name="connsiteY4" fmla="*/ 115443 h 11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5787" h="115442">
                    <a:moveTo>
                      <a:pt x="0" y="115443"/>
                    </a:moveTo>
                    <a:cubicBezTo>
                      <a:pt x="93535" y="91345"/>
                      <a:pt x="190500" y="70961"/>
                      <a:pt x="287750" y="51530"/>
                    </a:cubicBezTo>
                    <a:cubicBezTo>
                      <a:pt x="385000" y="32099"/>
                      <a:pt x="484060" y="14383"/>
                      <a:pt x="585787" y="0"/>
                    </a:cubicBezTo>
                    <a:cubicBezTo>
                      <a:pt x="492252" y="24098"/>
                      <a:pt x="395287" y="44482"/>
                      <a:pt x="298037" y="63913"/>
                    </a:cubicBezTo>
                    <a:cubicBezTo>
                      <a:pt x="200787" y="83344"/>
                      <a:pt x="101727" y="101060"/>
                      <a:pt x="0" y="115443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9B94DFC-64B3-C364-B412-62F301C9E371}"/>
                  </a:ext>
                </a:extLst>
              </p:cNvPr>
              <p:cNvSpPr/>
              <p:nvPr/>
            </p:nvSpPr>
            <p:spPr>
              <a:xfrm>
                <a:off x="5307329" y="4646104"/>
                <a:ext cx="922305" cy="181736"/>
              </a:xfrm>
              <a:custGeom>
                <a:avLst/>
                <a:gdLst>
                  <a:gd name="connsiteX0" fmla="*/ 0 w 922305"/>
                  <a:gd name="connsiteY0" fmla="*/ 181737 h 181736"/>
                  <a:gd name="connsiteX1" fmla="*/ 226600 w 922305"/>
                  <a:gd name="connsiteY1" fmla="*/ 131540 h 181736"/>
                  <a:gd name="connsiteX2" fmla="*/ 455962 w 922305"/>
                  <a:gd name="connsiteY2" fmla="*/ 84677 h 181736"/>
                  <a:gd name="connsiteX3" fmla="*/ 687800 w 922305"/>
                  <a:gd name="connsiteY3" fmla="*/ 40672 h 181736"/>
                  <a:gd name="connsiteX4" fmla="*/ 804482 w 922305"/>
                  <a:gd name="connsiteY4" fmla="*/ 19717 h 181736"/>
                  <a:gd name="connsiteX5" fmla="*/ 922306 w 922305"/>
                  <a:gd name="connsiteY5" fmla="*/ 0 h 181736"/>
                  <a:gd name="connsiteX6" fmla="*/ 809530 w 922305"/>
                  <a:gd name="connsiteY6" fmla="*/ 25718 h 181736"/>
                  <a:gd name="connsiteX7" fmla="*/ 695706 w 922305"/>
                  <a:gd name="connsiteY7" fmla="*/ 50197 h 181736"/>
                  <a:gd name="connsiteX8" fmla="*/ 466344 w 922305"/>
                  <a:gd name="connsiteY8" fmla="*/ 97060 h 181736"/>
                  <a:gd name="connsiteX9" fmla="*/ 234601 w 922305"/>
                  <a:gd name="connsiteY9" fmla="*/ 141065 h 181736"/>
                  <a:gd name="connsiteX10" fmla="*/ 0 w 922305"/>
                  <a:gd name="connsiteY10" fmla="*/ 181737 h 18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2305" h="181736">
                    <a:moveTo>
                      <a:pt x="0" y="181737"/>
                    </a:moveTo>
                    <a:cubicBezTo>
                      <a:pt x="74771" y="164021"/>
                      <a:pt x="150590" y="147733"/>
                      <a:pt x="226600" y="131540"/>
                    </a:cubicBezTo>
                    <a:cubicBezTo>
                      <a:pt x="302609" y="115348"/>
                      <a:pt x="379000" y="100013"/>
                      <a:pt x="455962" y="84677"/>
                    </a:cubicBezTo>
                    <a:cubicBezTo>
                      <a:pt x="532924" y="69342"/>
                      <a:pt x="609981" y="54673"/>
                      <a:pt x="687800" y="40672"/>
                    </a:cubicBezTo>
                    <a:lnTo>
                      <a:pt x="804482" y="19717"/>
                    </a:lnTo>
                    <a:cubicBezTo>
                      <a:pt x="843820" y="13145"/>
                      <a:pt x="882682" y="6191"/>
                      <a:pt x="922306" y="0"/>
                    </a:cubicBezTo>
                    <a:cubicBezTo>
                      <a:pt x="885063" y="8954"/>
                      <a:pt x="847154" y="17145"/>
                      <a:pt x="809530" y="25718"/>
                    </a:cubicBezTo>
                    <a:lnTo>
                      <a:pt x="695706" y="50197"/>
                    </a:lnTo>
                    <a:cubicBezTo>
                      <a:pt x="619506" y="66485"/>
                      <a:pt x="543306" y="81724"/>
                      <a:pt x="466344" y="97060"/>
                    </a:cubicBezTo>
                    <a:cubicBezTo>
                      <a:pt x="389382" y="112395"/>
                      <a:pt x="312420" y="126968"/>
                      <a:pt x="234601" y="141065"/>
                    </a:cubicBezTo>
                    <a:cubicBezTo>
                      <a:pt x="156782" y="155162"/>
                      <a:pt x="79058" y="169164"/>
                      <a:pt x="0" y="181737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6DE1C98-9905-349C-114A-0E1534F49035}"/>
                  </a:ext>
                </a:extLst>
              </p:cNvPr>
              <p:cNvSpPr/>
              <p:nvPr/>
            </p:nvSpPr>
            <p:spPr>
              <a:xfrm>
                <a:off x="5246274" y="4606385"/>
                <a:ext cx="854011" cy="168021"/>
              </a:xfrm>
              <a:custGeom>
                <a:avLst/>
                <a:gdLst>
                  <a:gd name="connsiteX0" fmla="*/ 0 w 854011"/>
                  <a:gd name="connsiteY0" fmla="*/ 168021 h 168021"/>
                  <a:gd name="connsiteX1" fmla="*/ 209550 w 854011"/>
                  <a:gd name="connsiteY1" fmla="*/ 121158 h 168021"/>
                  <a:gd name="connsiteX2" fmla="*/ 421862 w 854011"/>
                  <a:gd name="connsiteY2" fmla="*/ 77724 h 168021"/>
                  <a:gd name="connsiteX3" fmla="*/ 636556 w 854011"/>
                  <a:gd name="connsiteY3" fmla="*/ 37052 h 168021"/>
                  <a:gd name="connsiteX4" fmla="*/ 744665 w 854011"/>
                  <a:gd name="connsiteY4" fmla="*/ 18002 h 168021"/>
                  <a:gd name="connsiteX5" fmla="*/ 854012 w 854011"/>
                  <a:gd name="connsiteY5" fmla="*/ 0 h 168021"/>
                  <a:gd name="connsiteX6" fmla="*/ 749808 w 854011"/>
                  <a:gd name="connsiteY6" fmla="*/ 24099 h 168021"/>
                  <a:gd name="connsiteX7" fmla="*/ 644462 w 854011"/>
                  <a:gd name="connsiteY7" fmla="*/ 46863 h 168021"/>
                  <a:gd name="connsiteX8" fmla="*/ 432149 w 854011"/>
                  <a:gd name="connsiteY8" fmla="*/ 90297 h 168021"/>
                  <a:gd name="connsiteX9" fmla="*/ 217456 w 854011"/>
                  <a:gd name="connsiteY9" fmla="*/ 130969 h 168021"/>
                  <a:gd name="connsiteX10" fmla="*/ 0 w 854011"/>
                  <a:gd name="connsiteY10" fmla="*/ 168021 h 16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4011" h="168021">
                    <a:moveTo>
                      <a:pt x="0" y="168021"/>
                    </a:moveTo>
                    <a:cubicBezTo>
                      <a:pt x="69056" y="151448"/>
                      <a:pt x="139160" y="136208"/>
                      <a:pt x="209550" y="121158"/>
                    </a:cubicBezTo>
                    <a:cubicBezTo>
                      <a:pt x="279940" y="106109"/>
                      <a:pt x="350806" y="91821"/>
                      <a:pt x="421862" y="77724"/>
                    </a:cubicBezTo>
                    <a:cubicBezTo>
                      <a:pt x="492919" y="63627"/>
                      <a:pt x="564737" y="49911"/>
                      <a:pt x="636556" y="37052"/>
                    </a:cubicBezTo>
                    <a:lnTo>
                      <a:pt x="744665" y="18002"/>
                    </a:lnTo>
                    <a:cubicBezTo>
                      <a:pt x="781145" y="12002"/>
                      <a:pt x="817245" y="5620"/>
                      <a:pt x="854012" y="0"/>
                    </a:cubicBezTo>
                    <a:cubicBezTo>
                      <a:pt x="819626" y="8477"/>
                      <a:pt x="784479" y="16002"/>
                      <a:pt x="749808" y="24099"/>
                    </a:cubicBezTo>
                    <a:lnTo>
                      <a:pt x="644462" y="46863"/>
                    </a:lnTo>
                    <a:cubicBezTo>
                      <a:pt x="574262" y="62008"/>
                      <a:pt x="503206" y="76200"/>
                      <a:pt x="432149" y="90297"/>
                    </a:cubicBezTo>
                    <a:cubicBezTo>
                      <a:pt x="361093" y="104394"/>
                      <a:pt x="289274" y="118015"/>
                      <a:pt x="217456" y="130969"/>
                    </a:cubicBezTo>
                    <a:cubicBezTo>
                      <a:pt x="145637" y="143923"/>
                      <a:pt x="73343" y="156115"/>
                      <a:pt x="0" y="16802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A1106D9-ED5D-8D97-3E85-B13AA571516F}"/>
                  </a:ext>
                </a:extLst>
              </p:cNvPr>
              <p:cNvSpPr/>
              <p:nvPr/>
            </p:nvSpPr>
            <p:spPr>
              <a:xfrm>
                <a:off x="4919281" y="4566094"/>
                <a:ext cx="1052036" cy="207264"/>
              </a:xfrm>
              <a:custGeom>
                <a:avLst/>
                <a:gdLst>
                  <a:gd name="connsiteX0" fmla="*/ 0 w 1052036"/>
                  <a:gd name="connsiteY0" fmla="*/ 207264 h 207264"/>
                  <a:gd name="connsiteX1" fmla="*/ 258889 w 1052036"/>
                  <a:gd name="connsiteY1" fmla="*/ 150686 h 207264"/>
                  <a:gd name="connsiteX2" fmla="*/ 520636 w 1052036"/>
                  <a:gd name="connsiteY2" fmla="*/ 97441 h 207264"/>
                  <a:gd name="connsiteX3" fmla="*/ 784669 w 1052036"/>
                  <a:gd name="connsiteY3" fmla="*/ 47054 h 207264"/>
                  <a:gd name="connsiteX4" fmla="*/ 918019 w 1052036"/>
                  <a:gd name="connsiteY4" fmla="*/ 22860 h 207264"/>
                  <a:gd name="connsiteX5" fmla="*/ 1052036 w 1052036"/>
                  <a:gd name="connsiteY5" fmla="*/ 0 h 207264"/>
                  <a:gd name="connsiteX6" fmla="*/ 923068 w 1052036"/>
                  <a:gd name="connsiteY6" fmla="*/ 28575 h 207264"/>
                  <a:gd name="connsiteX7" fmla="*/ 793051 w 1052036"/>
                  <a:gd name="connsiteY7" fmla="*/ 56197 h 207264"/>
                  <a:gd name="connsiteX8" fmla="*/ 531400 w 1052036"/>
                  <a:gd name="connsiteY8" fmla="*/ 109442 h 207264"/>
                  <a:gd name="connsiteX9" fmla="*/ 267271 w 1052036"/>
                  <a:gd name="connsiteY9" fmla="*/ 159829 h 207264"/>
                  <a:gd name="connsiteX10" fmla="*/ 0 w 1052036"/>
                  <a:gd name="connsiteY10" fmla="*/ 207264 h 20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036" h="207264">
                    <a:moveTo>
                      <a:pt x="0" y="207264"/>
                    </a:moveTo>
                    <a:cubicBezTo>
                      <a:pt x="85725" y="187452"/>
                      <a:pt x="172117" y="169164"/>
                      <a:pt x="258889" y="150686"/>
                    </a:cubicBezTo>
                    <a:cubicBezTo>
                      <a:pt x="345662" y="132207"/>
                      <a:pt x="433102" y="114871"/>
                      <a:pt x="520636" y="97441"/>
                    </a:cubicBezTo>
                    <a:cubicBezTo>
                      <a:pt x="608171" y="80010"/>
                      <a:pt x="696182" y="63246"/>
                      <a:pt x="784669" y="47054"/>
                    </a:cubicBezTo>
                    <a:lnTo>
                      <a:pt x="918019" y="22860"/>
                    </a:lnTo>
                    <a:cubicBezTo>
                      <a:pt x="962692" y="15335"/>
                      <a:pt x="1006983" y="7239"/>
                      <a:pt x="1052036" y="0"/>
                    </a:cubicBezTo>
                    <a:cubicBezTo>
                      <a:pt x="1009364" y="10096"/>
                      <a:pt x="966311" y="19050"/>
                      <a:pt x="923068" y="28575"/>
                    </a:cubicBezTo>
                    <a:lnTo>
                      <a:pt x="793051" y="56197"/>
                    </a:lnTo>
                    <a:cubicBezTo>
                      <a:pt x="706374" y="74581"/>
                      <a:pt x="618839" y="92012"/>
                      <a:pt x="531400" y="109442"/>
                    </a:cubicBezTo>
                    <a:cubicBezTo>
                      <a:pt x="443960" y="126873"/>
                      <a:pt x="355854" y="143637"/>
                      <a:pt x="267271" y="159829"/>
                    </a:cubicBezTo>
                    <a:cubicBezTo>
                      <a:pt x="178689" y="176022"/>
                      <a:pt x="89725" y="192500"/>
                      <a:pt x="0" y="20726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C562589-6D34-F576-012E-2CCD2B5F316C}"/>
                  </a:ext>
                </a:extLst>
              </p:cNvPr>
              <p:cNvSpPr/>
              <p:nvPr/>
            </p:nvSpPr>
            <p:spPr>
              <a:xfrm>
                <a:off x="4908423" y="4525899"/>
                <a:ext cx="933068" cy="184118"/>
              </a:xfrm>
              <a:custGeom>
                <a:avLst/>
                <a:gdLst>
                  <a:gd name="connsiteX0" fmla="*/ 0 w 933068"/>
                  <a:gd name="connsiteY0" fmla="*/ 184118 h 184118"/>
                  <a:gd name="connsiteX1" fmla="*/ 229267 w 933068"/>
                  <a:gd name="connsiteY1" fmla="*/ 133350 h 184118"/>
                  <a:gd name="connsiteX2" fmla="*/ 461391 w 933068"/>
                  <a:gd name="connsiteY2" fmla="*/ 85725 h 184118"/>
                  <a:gd name="connsiteX3" fmla="*/ 695801 w 933068"/>
                  <a:gd name="connsiteY3" fmla="*/ 41148 h 184118"/>
                  <a:gd name="connsiteX4" fmla="*/ 813911 w 933068"/>
                  <a:gd name="connsiteY4" fmla="*/ 19907 h 184118"/>
                  <a:gd name="connsiteX5" fmla="*/ 933069 w 933068"/>
                  <a:gd name="connsiteY5" fmla="*/ 0 h 184118"/>
                  <a:gd name="connsiteX6" fmla="*/ 818769 w 933068"/>
                  <a:gd name="connsiteY6" fmla="*/ 26003 h 184118"/>
                  <a:gd name="connsiteX7" fmla="*/ 703612 w 933068"/>
                  <a:gd name="connsiteY7" fmla="*/ 50673 h 184118"/>
                  <a:gd name="connsiteX8" fmla="*/ 471583 w 933068"/>
                  <a:gd name="connsiteY8" fmla="*/ 98298 h 184118"/>
                  <a:gd name="connsiteX9" fmla="*/ 237077 w 933068"/>
                  <a:gd name="connsiteY9" fmla="*/ 142875 h 184118"/>
                  <a:gd name="connsiteX10" fmla="*/ 0 w 933068"/>
                  <a:gd name="connsiteY10" fmla="*/ 184118 h 184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3068" h="184118">
                    <a:moveTo>
                      <a:pt x="0" y="184118"/>
                    </a:moveTo>
                    <a:cubicBezTo>
                      <a:pt x="75628" y="166211"/>
                      <a:pt x="152400" y="149733"/>
                      <a:pt x="229267" y="133350"/>
                    </a:cubicBezTo>
                    <a:cubicBezTo>
                      <a:pt x="306134" y="116967"/>
                      <a:pt x="383762" y="101441"/>
                      <a:pt x="461391" y="85725"/>
                    </a:cubicBezTo>
                    <a:cubicBezTo>
                      <a:pt x="539020" y="70009"/>
                      <a:pt x="617125" y="55340"/>
                      <a:pt x="695801" y="41148"/>
                    </a:cubicBezTo>
                    <a:lnTo>
                      <a:pt x="813911" y="19907"/>
                    </a:lnTo>
                    <a:cubicBezTo>
                      <a:pt x="853630" y="13240"/>
                      <a:pt x="893064" y="6191"/>
                      <a:pt x="933069" y="0"/>
                    </a:cubicBezTo>
                    <a:cubicBezTo>
                      <a:pt x="894969" y="9049"/>
                      <a:pt x="856869" y="17240"/>
                      <a:pt x="818769" y="26003"/>
                    </a:cubicBezTo>
                    <a:lnTo>
                      <a:pt x="703612" y="50673"/>
                    </a:lnTo>
                    <a:cubicBezTo>
                      <a:pt x="626840" y="67151"/>
                      <a:pt x="549211" y="82582"/>
                      <a:pt x="471583" y="98298"/>
                    </a:cubicBezTo>
                    <a:cubicBezTo>
                      <a:pt x="393954" y="114014"/>
                      <a:pt x="315754" y="128683"/>
                      <a:pt x="237077" y="142875"/>
                    </a:cubicBezTo>
                    <a:cubicBezTo>
                      <a:pt x="158401" y="157067"/>
                      <a:pt x="79915" y="171355"/>
                      <a:pt x="0" y="184118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751232C-1A6D-8746-0CF5-5D63E3CE898D}"/>
                  </a:ext>
                </a:extLst>
              </p:cNvPr>
              <p:cNvSpPr/>
              <p:nvPr/>
            </p:nvSpPr>
            <p:spPr>
              <a:xfrm>
                <a:off x="4660487" y="4486179"/>
                <a:ext cx="1052131" cy="207168"/>
              </a:xfrm>
              <a:custGeom>
                <a:avLst/>
                <a:gdLst>
                  <a:gd name="connsiteX0" fmla="*/ 0 w 1052131"/>
                  <a:gd name="connsiteY0" fmla="*/ 207169 h 207168"/>
                  <a:gd name="connsiteX1" fmla="*/ 258985 w 1052131"/>
                  <a:gd name="connsiteY1" fmla="*/ 150686 h 207168"/>
                  <a:gd name="connsiteX2" fmla="*/ 521113 w 1052131"/>
                  <a:gd name="connsiteY2" fmla="*/ 97441 h 207168"/>
                  <a:gd name="connsiteX3" fmla="*/ 785241 w 1052131"/>
                  <a:gd name="connsiteY3" fmla="*/ 47054 h 207168"/>
                  <a:gd name="connsiteX4" fmla="*/ 918115 w 1052131"/>
                  <a:gd name="connsiteY4" fmla="*/ 22860 h 207168"/>
                  <a:gd name="connsiteX5" fmla="*/ 1052132 w 1052131"/>
                  <a:gd name="connsiteY5" fmla="*/ 0 h 207168"/>
                  <a:gd name="connsiteX6" fmla="*/ 923258 w 1052131"/>
                  <a:gd name="connsiteY6" fmla="*/ 28575 h 207168"/>
                  <a:gd name="connsiteX7" fmla="*/ 793242 w 1052131"/>
                  <a:gd name="connsiteY7" fmla="*/ 56293 h 207168"/>
                  <a:gd name="connsiteX8" fmla="*/ 531495 w 1052131"/>
                  <a:gd name="connsiteY8" fmla="*/ 109442 h 207168"/>
                  <a:gd name="connsiteX9" fmla="*/ 267367 w 1052131"/>
                  <a:gd name="connsiteY9" fmla="*/ 159829 h 207168"/>
                  <a:gd name="connsiteX10" fmla="*/ 0 w 1052131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131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985" y="150686"/>
                    </a:cubicBezTo>
                    <a:cubicBezTo>
                      <a:pt x="345853" y="132302"/>
                      <a:pt x="433197" y="114395"/>
                      <a:pt x="521113" y="97441"/>
                    </a:cubicBezTo>
                    <a:cubicBezTo>
                      <a:pt x="609028" y="80486"/>
                      <a:pt x="696658" y="63151"/>
                      <a:pt x="785241" y="47054"/>
                    </a:cubicBezTo>
                    <a:lnTo>
                      <a:pt x="918115" y="22860"/>
                    </a:lnTo>
                    <a:cubicBezTo>
                      <a:pt x="962787" y="15240"/>
                      <a:pt x="1007174" y="7239"/>
                      <a:pt x="1052132" y="0"/>
                    </a:cubicBezTo>
                    <a:cubicBezTo>
                      <a:pt x="1009460" y="10001"/>
                      <a:pt x="966407" y="19050"/>
                      <a:pt x="923258" y="28575"/>
                    </a:cubicBezTo>
                    <a:lnTo>
                      <a:pt x="793242" y="56293"/>
                    </a:lnTo>
                    <a:cubicBezTo>
                      <a:pt x="706565" y="74676"/>
                      <a:pt x="619030" y="92107"/>
                      <a:pt x="531495" y="109442"/>
                    </a:cubicBezTo>
                    <a:cubicBezTo>
                      <a:pt x="443960" y="126778"/>
                      <a:pt x="355949" y="143732"/>
                      <a:pt x="267367" y="159829"/>
                    </a:cubicBezTo>
                    <a:cubicBezTo>
                      <a:pt x="178784" y="175927"/>
                      <a:pt x="89821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7F3ECBBA-E422-3F1A-F024-EA13A22AF9EE}"/>
                  </a:ext>
                </a:extLst>
              </p:cNvPr>
              <p:cNvSpPr/>
              <p:nvPr/>
            </p:nvSpPr>
            <p:spPr>
              <a:xfrm>
                <a:off x="4961191" y="4446174"/>
                <a:ext cx="621601" cy="122491"/>
              </a:xfrm>
              <a:custGeom>
                <a:avLst/>
                <a:gdLst>
                  <a:gd name="connsiteX0" fmla="*/ 0 w 621601"/>
                  <a:gd name="connsiteY0" fmla="*/ 122491 h 122491"/>
                  <a:gd name="connsiteX1" fmla="*/ 305657 w 621601"/>
                  <a:gd name="connsiteY1" fmla="*/ 55054 h 122491"/>
                  <a:gd name="connsiteX2" fmla="*/ 621601 w 621601"/>
                  <a:gd name="connsiteY2" fmla="*/ 0 h 122491"/>
                  <a:gd name="connsiteX3" fmla="*/ 315944 w 621601"/>
                  <a:gd name="connsiteY3" fmla="*/ 67437 h 122491"/>
                  <a:gd name="connsiteX4" fmla="*/ 0 w 621601"/>
                  <a:gd name="connsiteY4" fmla="*/ 122491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601" h="122491">
                    <a:moveTo>
                      <a:pt x="0" y="122491"/>
                    </a:moveTo>
                    <a:cubicBezTo>
                      <a:pt x="99536" y="97155"/>
                      <a:pt x="202216" y="75629"/>
                      <a:pt x="305657" y="55054"/>
                    </a:cubicBezTo>
                    <a:cubicBezTo>
                      <a:pt x="409099" y="34480"/>
                      <a:pt x="513874" y="15526"/>
                      <a:pt x="621601" y="0"/>
                    </a:cubicBezTo>
                    <a:cubicBezTo>
                      <a:pt x="522065" y="25337"/>
                      <a:pt x="419481" y="46768"/>
                      <a:pt x="315944" y="67437"/>
                    </a:cubicBezTo>
                    <a:cubicBezTo>
                      <a:pt x="212408" y="88106"/>
                      <a:pt x="107728" y="106775"/>
                      <a:pt x="0" y="12249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3987144-7E30-AD02-2E92-3EE8216B0B63}"/>
                  </a:ext>
                </a:extLst>
              </p:cNvPr>
              <p:cNvSpPr/>
              <p:nvPr/>
            </p:nvSpPr>
            <p:spPr>
              <a:xfrm>
                <a:off x="6105334" y="5582221"/>
                <a:ext cx="3277361" cy="797242"/>
              </a:xfrm>
              <a:custGeom>
                <a:avLst/>
                <a:gdLst>
                  <a:gd name="connsiteX0" fmla="*/ 0 w 3277361"/>
                  <a:gd name="connsiteY0" fmla="*/ 315659 h 797242"/>
                  <a:gd name="connsiteX1" fmla="*/ 1668018 w 3277361"/>
                  <a:gd name="connsiteY1" fmla="*/ 0 h 797242"/>
                  <a:gd name="connsiteX2" fmla="*/ 3277362 w 3277361"/>
                  <a:gd name="connsiteY2" fmla="*/ 470249 h 797242"/>
                  <a:gd name="connsiteX3" fmla="*/ 1617821 w 3277361"/>
                  <a:gd name="connsiteY3" fmla="*/ 797243 h 797242"/>
                  <a:gd name="connsiteX4" fmla="*/ 0 w 3277361"/>
                  <a:gd name="connsiteY4" fmla="*/ 315659 h 79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7361" h="797242">
                    <a:moveTo>
                      <a:pt x="0" y="315659"/>
                    </a:moveTo>
                    <a:lnTo>
                      <a:pt x="1668018" y="0"/>
                    </a:lnTo>
                    <a:lnTo>
                      <a:pt x="3277362" y="470249"/>
                    </a:lnTo>
                    <a:lnTo>
                      <a:pt x="1617821" y="797243"/>
                    </a:lnTo>
                    <a:lnTo>
                      <a:pt x="0" y="3156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D4245D7-A272-9D77-213F-AD5659036421}"/>
                  </a:ext>
                </a:extLst>
              </p:cNvPr>
              <p:cNvSpPr/>
              <p:nvPr/>
            </p:nvSpPr>
            <p:spPr>
              <a:xfrm>
                <a:off x="6105334" y="5580983"/>
                <a:ext cx="3287267" cy="799719"/>
              </a:xfrm>
              <a:custGeom>
                <a:avLst/>
                <a:gdLst>
                  <a:gd name="connsiteX0" fmla="*/ 190 w 3287267"/>
                  <a:gd name="connsiteY0" fmla="*/ 316897 h 799719"/>
                  <a:gd name="connsiteX1" fmla="*/ 1668018 w 3287267"/>
                  <a:gd name="connsiteY1" fmla="*/ 0 h 799719"/>
                  <a:gd name="connsiteX2" fmla="*/ 3277743 w 3287267"/>
                  <a:gd name="connsiteY2" fmla="*/ 469202 h 799719"/>
                  <a:gd name="connsiteX3" fmla="*/ 3287268 w 3287267"/>
                  <a:gd name="connsiteY3" fmla="*/ 471964 h 799719"/>
                  <a:gd name="connsiteX4" fmla="*/ 3277743 w 3287267"/>
                  <a:gd name="connsiteY4" fmla="*/ 473869 h 799719"/>
                  <a:gd name="connsiteX5" fmla="*/ 1617821 w 3287267"/>
                  <a:gd name="connsiteY5" fmla="*/ 799719 h 799719"/>
                  <a:gd name="connsiteX6" fmla="*/ 190 w 3287267"/>
                  <a:gd name="connsiteY6" fmla="*/ 316897 h 799719"/>
                  <a:gd name="connsiteX7" fmla="*/ 190 w 3287267"/>
                  <a:gd name="connsiteY7" fmla="*/ 316897 h 799719"/>
                  <a:gd name="connsiteX8" fmla="*/ 1618393 w 3287267"/>
                  <a:gd name="connsiteY8" fmla="*/ 797338 h 799719"/>
                  <a:gd name="connsiteX9" fmla="*/ 3277077 w 3287267"/>
                  <a:gd name="connsiteY9" fmla="*/ 469202 h 799719"/>
                  <a:gd name="connsiteX10" fmla="*/ 3277077 w 3287267"/>
                  <a:gd name="connsiteY10" fmla="*/ 473774 h 799719"/>
                  <a:gd name="connsiteX11" fmla="*/ 1667637 w 3287267"/>
                  <a:gd name="connsiteY11" fmla="*/ 2381 h 799719"/>
                  <a:gd name="connsiteX12" fmla="*/ 0 w 3287267"/>
                  <a:gd name="connsiteY12" fmla="*/ 316706 h 79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87267" h="799719">
                    <a:moveTo>
                      <a:pt x="190" y="316897"/>
                    </a:moveTo>
                    <a:lnTo>
                      <a:pt x="1668018" y="0"/>
                    </a:lnTo>
                    <a:cubicBezTo>
                      <a:pt x="1668018" y="0"/>
                      <a:pt x="3277743" y="469297"/>
                      <a:pt x="3277743" y="469202"/>
                    </a:cubicBezTo>
                    <a:lnTo>
                      <a:pt x="3287268" y="471964"/>
                    </a:lnTo>
                    <a:lnTo>
                      <a:pt x="3277743" y="473869"/>
                    </a:lnTo>
                    <a:lnTo>
                      <a:pt x="1617821" y="799719"/>
                    </a:lnTo>
                    <a:cubicBezTo>
                      <a:pt x="1617345" y="799814"/>
                      <a:pt x="190" y="316897"/>
                      <a:pt x="190" y="316897"/>
                    </a:cubicBezTo>
                    <a:close/>
                    <a:moveTo>
                      <a:pt x="190" y="316897"/>
                    </a:moveTo>
                    <a:lnTo>
                      <a:pt x="1618393" y="797338"/>
                    </a:lnTo>
                    <a:cubicBezTo>
                      <a:pt x="1615440" y="797338"/>
                      <a:pt x="3277838" y="469011"/>
                      <a:pt x="3277077" y="469202"/>
                    </a:cubicBezTo>
                    <a:lnTo>
                      <a:pt x="3277077" y="473774"/>
                    </a:lnTo>
                    <a:lnTo>
                      <a:pt x="1667637" y="2381"/>
                    </a:lnTo>
                    <a:cubicBezTo>
                      <a:pt x="1670114" y="1619"/>
                      <a:pt x="-381" y="317373"/>
                      <a:pt x="0" y="31670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5D9553D-60C3-4226-4906-91BD38D3A8F5}"/>
                  </a:ext>
                </a:extLst>
              </p:cNvPr>
              <p:cNvSpPr/>
              <p:nvPr/>
            </p:nvSpPr>
            <p:spPr>
              <a:xfrm>
                <a:off x="7699724" y="6020371"/>
                <a:ext cx="1336452" cy="263271"/>
              </a:xfrm>
              <a:custGeom>
                <a:avLst/>
                <a:gdLst>
                  <a:gd name="connsiteX0" fmla="*/ 0 w 1336452"/>
                  <a:gd name="connsiteY0" fmla="*/ 263271 h 263271"/>
                  <a:gd name="connsiteX1" fmla="*/ 329089 w 1336452"/>
                  <a:gd name="connsiteY1" fmla="*/ 191453 h 263271"/>
                  <a:gd name="connsiteX2" fmla="*/ 661606 w 1336452"/>
                  <a:gd name="connsiteY2" fmla="*/ 123825 h 263271"/>
                  <a:gd name="connsiteX3" fmla="*/ 997268 w 1336452"/>
                  <a:gd name="connsiteY3" fmla="*/ 59722 h 263271"/>
                  <a:gd name="connsiteX4" fmla="*/ 1166146 w 1336452"/>
                  <a:gd name="connsiteY4" fmla="*/ 29051 h 263271"/>
                  <a:gd name="connsiteX5" fmla="*/ 1336453 w 1336452"/>
                  <a:gd name="connsiteY5" fmla="*/ 0 h 263271"/>
                  <a:gd name="connsiteX6" fmla="*/ 1172623 w 1336452"/>
                  <a:gd name="connsiteY6" fmla="*/ 36767 h 263271"/>
                  <a:gd name="connsiteX7" fmla="*/ 1007364 w 1336452"/>
                  <a:gd name="connsiteY7" fmla="*/ 71819 h 263271"/>
                  <a:gd name="connsiteX8" fmla="*/ 674846 w 1336452"/>
                  <a:gd name="connsiteY8" fmla="*/ 139446 h 263271"/>
                  <a:gd name="connsiteX9" fmla="*/ 339185 w 1336452"/>
                  <a:gd name="connsiteY9" fmla="*/ 203454 h 263271"/>
                  <a:gd name="connsiteX10" fmla="*/ 0 w 1336452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452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453" y="0"/>
                    </a:cubicBezTo>
                    <a:cubicBezTo>
                      <a:pt x="1282256" y="12763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697CB14-6E09-6E82-9B01-4925F0B32B32}"/>
                  </a:ext>
                </a:extLst>
              </p:cNvPr>
              <p:cNvSpPr/>
              <p:nvPr/>
            </p:nvSpPr>
            <p:spPr>
              <a:xfrm>
                <a:off x="8127301" y="5969508"/>
                <a:ext cx="744473" cy="146684"/>
              </a:xfrm>
              <a:custGeom>
                <a:avLst/>
                <a:gdLst>
                  <a:gd name="connsiteX0" fmla="*/ 0 w 744473"/>
                  <a:gd name="connsiteY0" fmla="*/ 146685 h 146684"/>
                  <a:gd name="connsiteX1" fmla="*/ 365570 w 744473"/>
                  <a:gd name="connsiteY1" fmla="*/ 65532 h 146684"/>
                  <a:gd name="connsiteX2" fmla="*/ 744474 w 744473"/>
                  <a:gd name="connsiteY2" fmla="*/ 0 h 146684"/>
                  <a:gd name="connsiteX3" fmla="*/ 378809 w 744473"/>
                  <a:gd name="connsiteY3" fmla="*/ 81248 h 146684"/>
                  <a:gd name="connsiteX4" fmla="*/ 0 w 744473"/>
                  <a:gd name="connsiteY4" fmla="*/ 146685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473" h="146684">
                    <a:moveTo>
                      <a:pt x="0" y="146685"/>
                    </a:moveTo>
                    <a:cubicBezTo>
                      <a:pt x="118872" y="116110"/>
                      <a:pt x="241745" y="90202"/>
                      <a:pt x="365570" y="65532"/>
                    </a:cubicBezTo>
                    <a:cubicBezTo>
                      <a:pt x="489395" y="40862"/>
                      <a:pt x="615125" y="17907"/>
                      <a:pt x="744474" y="0"/>
                    </a:cubicBezTo>
                    <a:cubicBezTo>
                      <a:pt x="625602" y="30671"/>
                      <a:pt x="502634" y="56579"/>
                      <a:pt x="378809" y="81248"/>
                    </a:cubicBezTo>
                    <a:cubicBezTo>
                      <a:pt x="254984" y="105918"/>
                      <a:pt x="129254" y="128397"/>
                      <a:pt x="0" y="146685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4427F56-B037-3C39-AC54-6323E21C2BEA}"/>
                  </a:ext>
                </a:extLst>
              </p:cNvPr>
              <p:cNvSpPr/>
              <p:nvPr/>
            </p:nvSpPr>
            <p:spPr>
              <a:xfrm>
                <a:off x="7535322" y="5918739"/>
                <a:ext cx="1172051" cy="230885"/>
              </a:xfrm>
              <a:custGeom>
                <a:avLst/>
                <a:gdLst>
                  <a:gd name="connsiteX0" fmla="*/ 0 w 1172051"/>
                  <a:gd name="connsiteY0" fmla="*/ 230886 h 230885"/>
                  <a:gd name="connsiteX1" fmla="*/ 287941 w 1172051"/>
                  <a:gd name="connsiteY1" fmla="*/ 167164 h 230885"/>
                  <a:gd name="connsiteX2" fmla="*/ 579406 w 1172051"/>
                  <a:gd name="connsiteY2" fmla="*/ 107632 h 230885"/>
                  <a:gd name="connsiteX3" fmla="*/ 873919 w 1172051"/>
                  <a:gd name="connsiteY3" fmla="*/ 51625 h 230885"/>
                  <a:gd name="connsiteX4" fmla="*/ 1022318 w 1172051"/>
                  <a:gd name="connsiteY4" fmla="*/ 24955 h 230885"/>
                  <a:gd name="connsiteX5" fmla="*/ 1172051 w 1172051"/>
                  <a:gd name="connsiteY5" fmla="*/ 0 h 230885"/>
                  <a:gd name="connsiteX6" fmla="*/ 1029176 w 1172051"/>
                  <a:gd name="connsiteY6" fmla="*/ 32671 h 230885"/>
                  <a:gd name="connsiteX7" fmla="*/ 884587 w 1172051"/>
                  <a:gd name="connsiteY7" fmla="*/ 63722 h 230885"/>
                  <a:gd name="connsiteX8" fmla="*/ 593122 w 1172051"/>
                  <a:gd name="connsiteY8" fmla="*/ 123253 h 230885"/>
                  <a:gd name="connsiteX9" fmla="*/ 298514 w 1172051"/>
                  <a:gd name="connsiteY9" fmla="*/ 179165 h 230885"/>
                  <a:gd name="connsiteX10" fmla="*/ 0 w 1172051"/>
                  <a:gd name="connsiteY10" fmla="*/ 230886 h 23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2051" h="230885">
                    <a:moveTo>
                      <a:pt x="0" y="230886"/>
                    </a:moveTo>
                    <a:cubicBezTo>
                      <a:pt x="95250" y="208407"/>
                      <a:pt x="191358" y="187642"/>
                      <a:pt x="287941" y="167164"/>
                    </a:cubicBezTo>
                    <a:cubicBezTo>
                      <a:pt x="384525" y="146685"/>
                      <a:pt x="481965" y="127063"/>
                      <a:pt x="579406" y="107632"/>
                    </a:cubicBezTo>
                    <a:cubicBezTo>
                      <a:pt x="676847" y="88201"/>
                      <a:pt x="775050" y="69532"/>
                      <a:pt x="873919" y="51625"/>
                    </a:cubicBezTo>
                    <a:lnTo>
                      <a:pt x="1022318" y="24955"/>
                    </a:lnTo>
                    <a:cubicBezTo>
                      <a:pt x="1072229" y="16669"/>
                      <a:pt x="1121664" y="7810"/>
                      <a:pt x="1172051" y="0"/>
                    </a:cubicBezTo>
                    <a:cubicBezTo>
                      <a:pt x="1124426" y="11430"/>
                      <a:pt x="1076801" y="21812"/>
                      <a:pt x="1029176" y="32671"/>
                    </a:cubicBezTo>
                    <a:lnTo>
                      <a:pt x="884587" y="63722"/>
                    </a:lnTo>
                    <a:cubicBezTo>
                      <a:pt x="788099" y="84391"/>
                      <a:pt x="690563" y="103822"/>
                      <a:pt x="593122" y="123253"/>
                    </a:cubicBezTo>
                    <a:cubicBezTo>
                      <a:pt x="495681" y="142684"/>
                      <a:pt x="397383" y="161353"/>
                      <a:pt x="298514" y="179165"/>
                    </a:cubicBezTo>
                    <a:cubicBezTo>
                      <a:pt x="199644" y="196977"/>
                      <a:pt x="100394" y="215360"/>
                      <a:pt x="0" y="23088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6B2146DA-91B4-F7A7-0D41-86D586053B31}"/>
                  </a:ext>
                </a:extLst>
              </p:cNvPr>
              <p:cNvSpPr/>
              <p:nvPr/>
            </p:nvSpPr>
            <p:spPr>
              <a:xfrm>
                <a:off x="7458075" y="5867876"/>
                <a:ext cx="1085659" cy="213836"/>
              </a:xfrm>
              <a:custGeom>
                <a:avLst/>
                <a:gdLst>
                  <a:gd name="connsiteX0" fmla="*/ 0 w 1085659"/>
                  <a:gd name="connsiteY0" fmla="*/ 213836 h 213836"/>
                  <a:gd name="connsiteX1" fmla="*/ 266700 w 1085659"/>
                  <a:gd name="connsiteY1" fmla="*/ 154400 h 213836"/>
                  <a:gd name="connsiteX2" fmla="*/ 536448 w 1085659"/>
                  <a:gd name="connsiteY2" fmla="*/ 99060 h 213836"/>
                  <a:gd name="connsiteX3" fmla="*/ 809244 w 1085659"/>
                  <a:gd name="connsiteY3" fmla="*/ 47435 h 213836"/>
                  <a:gd name="connsiteX4" fmla="*/ 946785 w 1085659"/>
                  <a:gd name="connsiteY4" fmla="*/ 22860 h 213836"/>
                  <a:gd name="connsiteX5" fmla="*/ 1085659 w 1085659"/>
                  <a:gd name="connsiteY5" fmla="*/ 0 h 213836"/>
                  <a:gd name="connsiteX6" fmla="*/ 953167 w 1085659"/>
                  <a:gd name="connsiteY6" fmla="*/ 30575 h 213836"/>
                  <a:gd name="connsiteX7" fmla="*/ 819340 w 1085659"/>
                  <a:gd name="connsiteY7" fmla="*/ 59150 h 213836"/>
                  <a:gd name="connsiteX8" fmla="*/ 549593 w 1085659"/>
                  <a:gd name="connsiteY8" fmla="*/ 114395 h 213836"/>
                  <a:gd name="connsiteX9" fmla="*/ 276796 w 1085659"/>
                  <a:gd name="connsiteY9" fmla="*/ 166021 h 213836"/>
                  <a:gd name="connsiteX10" fmla="*/ 0 w 1085659"/>
                  <a:gd name="connsiteY10" fmla="*/ 213836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659" h="213836">
                    <a:moveTo>
                      <a:pt x="0" y="213836"/>
                    </a:moveTo>
                    <a:cubicBezTo>
                      <a:pt x="87725" y="192786"/>
                      <a:pt x="176879" y="173450"/>
                      <a:pt x="266700" y="154400"/>
                    </a:cubicBezTo>
                    <a:cubicBezTo>
                      <a:pt x="356521" y="135350"/>
                      <a:pt x="446151" y="117062"/>
                      <a:pt x="536448" y="99060"/>
                    </a:cubicBezTo>
                    <a:cubicBezTo>
                      <a:pt x="626745" y="81058"/>
                      <a:pt x="717423" y="63818"/>
                      <a:pt x="809244" y="47435"/>
                    </a:cubicBezTo>
                    <a:lnTo>
                      <a:pt x="946785" y="22860"/>
                    </a:lnTo>
                    <a:cubicBezTo>
                      <a:pt x="993077" y="15335"/>
                      <a:pt x="1038892" y="7144"/>
                      <a:pt x="1085659" y="0"/>
                    </a:cubicBezTo>
                    <a:cubicBezTo>
                      <a:pt x="1041940" y="10763"/>
                      <a:pt x="997363" y="20384"/>
                      <a:pt x="953167" y="30575"/>
                    </a:cubicBezTo>
                    <a:lnTo>
                      <a:pt x="819340" y="59150"/>
                    </a:lnTo>
                    <a:cubicBezTo>
                      <a:pt x="730187" y="78200"/>
                      <a:pt x="639889" y="96393"/>
                      <a:pt x="549593" y="114395"/>
                    </a:cubicBezTo>
                    <a:cubicBezTo>
                      <a:pt x="459296" y="132398"/>
                      <a:pt x="368618" y="149638"/>
                      <a:pt x="276796" y="166021"/>
                    </a:cubicBezTo>
                    <a:cubicBezTo>
                      <a:pt x="184976" y="182404"/>
                      <a:pt x="92773" y="199549"/>
                      <a:pt x="0" y="21383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A9675B6-23F4-D742-D9DE-D1109AE49950}"/>
                  </a:ext>
                </a:extLst>
              </p:cNvPr>
              <p:cNvSpPr/>
              <p:nvPr/>
            </p:nvSpPr>
            <p:spPr>
              <a:xfrm>
                <a:off x="7042118" y="5817679"/>
                <a:ext cx="1336166" cy="262699"/>
              </a:xfrm>
              <a:custGeom>
                <a:avLst/>
                <a:gdLst>
                  <a:gd name="connsiteX0" fmla="*/ 0 w 1336166"/>
                  <a:gd name="connsiteY0" fmla="*/ 262699 h 262699"/>
                  <a:gd name="connsiteX1" fmla="*/ 329089 w 1336166"/>
                  <a:gd name="connsiteY1" fmla="*/ 190881 h 262699"/>
                  <a:gd name="connsiteX2" fmla="*/ 661607 w 1336166"/>
                  <a:gd name="connsiteY2" fmla="*/ 123254 h 262699"/>
                  <a:gd name="connsiteX3" fmla="*/ 996982 w 1336166"/>
                  <a:gd name="connsiteY3" fmla="*/ 59246 h 262699"/>
                  <a:gd name="connsiteX4" fmla="*/ 1165860 w 1336166"/>
                  <a:gd name="connsiteY4" fmla="*/ 28575 h 262699"/>
                  <a:gd name="connsiteX5" fmla="*/ 1336167 w 1336166"/>
                  <a:gd name="connsiteY5" fmla="*/ 0 h 262699"/>
                  <a:gd name="connsiteX6" fmla="*/ 1172337 w 1336166"/>
                  <a:gd name="connsiteY6" fmla="*/ 36767 h 262699"/>
                  <a:gd name="connsiteX7" fmla="*/ 1007078 w 1336166"/>
                  <a:gd name="connsiteY7" fmla="*/ 71819 h 262699"/>
                  <a:gd name="connsiteX8" fmla="*/ 674561 w 1336166"/>
                  <a:gd name="connsiteY8" fmla="*/ 139446 h 262699"/>
                  <a:gd name="connsiteX9" fmla="*/ 338900 w 1336166"/>
                  <a:gd name="connsiteY9" fmla="*/ 203454 h 262699"/>
                  <a:gd name="connsiteX10" fmla="*/ 0 w 1336166"/>
                  <a:gd name="connsiteY10" fmla="*/ 262699 h 26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166" h="262699">
                    <a:moveTo>
                      <a:pt x="0" y="262699"/>
                    </a:moveTo>
                    <a:cubicBezTo>
                      <a:pt x="108680" y="237554"/>
                      <a:pt x="219075" y="214027"/>
                      <a:pt x="329089" y="190881"/>
                    </a:cubicBezTo>
                    <a:cubicBezTo>
                      <a:pt x="439103" y="167735"/>
                      <a:pt x="550450" y="145352"/>
                      <a:pt x="661607" y="123254"/>
                    </a:cubicBezTo>
                    <a:cubicBezTo>
                      <a:pt x="772763" y="101155"/>
                      <a:pt x="884682" y="79724"/>
                      <a:pt x="996982" y="59246"/>
                    </a:cubicBezTo>
                    <a:lnTo>
                      <a:pt x="1165860" y="28575"/>
                    </a:lnTo>
                    <a:cubicBezTo>
                      <a:pt x="1223010" y="19050"/>
                      <a:pt x="1278922" y="8668"/>
                      <a:pt x="1336167" y="0"/>
                    </a:cubicBezTo>
                    <a:cubicBezTo>
                      <a:pt x="1281970" y="12763"/>
                      <a:pt x="1226916" y="24479"/>
                      <a:pt x="1172337" y="36767"/>
                    </a:cubicBezTo>
                    <a:lnTo>
                      <a:pt x="1007078" y="71819"/>
                    </a:lnTo>
                    <a:cubicBezTo>
                      <a:pt x="896969" y="95250"/>
                      <a:pt x="785717" y="117348"/>
                      <a:pt x="674561" y="139446"/>
                    </a:cubicBezTo>
                    <a:cubicBezTo>
                      <a:pt x="563404" y="161544"/>
                      <a:pt x="451485" y="182975"/>
                      <a:pt x="338900" y="203454"/>
                    </a:cubicBezTo>
                    <a:cubicBezTo>
                      <a:pt x="226314" y="223933"/>
                      <a:pt x="114110" y="244030"/>
                      <a:pt x="0" y="26269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2E306E7-3BC0-0D64-9FD8-1D4E68FF7E18}"/>
                  </a:ext>
                </a:extLst>
              </p:cNvPr>
              <p:cNvSpPr/>
              <p:nvPr/>
            </p:nvSpPr>
            <p:spPr>
              <a:xfrm>
                <a:off x="7028402" y="5765863"/>
                <a:ext cx="1185767" cy="234029"/>
              </a:xfrm>
              <a:custGeom>
                <a:avLst/>
                <a:gdLst>
                  <a:gd name="connsiteX0" fmla="*/ 0 w 1185767"/>
                  <a:gd name="connsiteY0" fmla="*/ 234029 h 234029"/>
                  <a:gd name="connsiteX1" fmla="*/ 291370 w 1185767"/>
                  <a:gd name="connsiteY1" fmla="*/ 169640 h 234029"/>
                  <a:gd name="connsiteX2" fmla="*/ 586645 w 1185767"/>
                  <a:gd name="connsiteY2" fmla="*/ 109347 h 234029"/>
                  <a:gd name="connsiteX3" fmla="*/ 884587 w 1185767"/>
                  <a:gd name="connsiteY3" fmla="*/ 52769 h 234029"/>
                  <a:gd name="connsiteX4" fmla="*/ 1034224 w 1185767"/>
                  <a:gd name="connsiteY4" fmla="*/ 25337 h 234029"/>
                  <a:gd name="connsiteX5" fmla="*/ 1185767 w 1185767"/>
                  <a:gd name="connsiteY5" fmla="*/ 0 h 234029"/>
                  <a:gd name="connsiteX6" fmla="*/ 1040701 w 1185767"/>
                  <a:gd name="connsiteY6" fmla="*/ 33052 h 234029"/>
                  <a:gd name="connsiteX7" fmla="*/ 894397 w 1185767"/>
                  <a:gd name="connsiteY7" fmla="*/ 64484 h 234029"/>
                  <a:gd name="connsiteX8" fmla="*/ 599122 w 1185767"/>
                  <a:gd name="connsiteY8" fmla="*/ 124682 h 234029"/>
                  <a:gd name="connsiteX9" fmla="*/ 301180 w 1185767"/>
                  <a:gd name="connsiteY9" fmla="*/ 181261 h 234029"/>
                  <a:gd name="connsiteX10" fmla="*/ 0 w 1185767"/>
                  <a:gd name="connsiteY10" fmla="*/ 234029 h 234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5767" h="234029">
                    <a:moveTo>
                      <a:pt x="0" y="234029"/>
                    </a:moveTo>
                    <a:cubicBezTo>
                      <a:pt x="96107" y="211360"/>
                      <a:pt x="193643" y="190310"/>
                      <a:pt x="291370" y="169640"/>
                    </a:cubicBezTo>
                    <a:cubicBezTo>
                      <a:pt x="389096" y="148971"/>
                      <a:pt x="487584" y="129064"/>
                      <a:pt x="586645" y="109347"/>
                    </a:cubicBezTo>
                    <a:cubicBezTo>
                      <a:pt x="685705" y="89630"/>
                      <a:pt x="784574" y="70771"/>
                      <a:pt x="884587" y="52769"/>
                    </a:cubicBezTo>
                    <a:lnTo>
                      <a:pt x="1034224" y="25337"/>
                    </a:lnTo>
                    <a:cubicBezTo>
                      <a:pt x="1084802" y="16954"/>
                      <a:pt x="1134808" y="8001"/>
                      <a:pt x="1185767" y="0"/>
                    </a:cubicBezTo>
                    <a:cubicBezTo>
                      <a:pt x="1138142" y="11525"/>
                      <a:pt x="1089089" y="22003"/>
                      <a:pt x="1040701" y="33052"/>
                    </a:cubicBezTo>
                    <a:lnTo>
                      <a:pt x="894397" y="64484"/>
                    </a:lnTo>
                    <a:cubicBezTo>
                      <a:pt x="796766" y="85344"/>
                      <a:pt x="698087" y="105061"/>
                      <a:pt x="599122" y="124682"/>
                    </a:cubicBezTo>
                    <a:cubicBezTo>
                      <a:pt x="500158" y="144304"/>
                      <a:pt x="401193" y="162782"/>
                      <a:pt x="301180" y="181261"/>
                    </a:cubicBezTo>
                    <a:cubicBezTo>
                      <a:pt x="201168" y="199739"/>
                      <a:pt x="101536" y="217837"/>
                      <a:pt x="0" y="23402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EA07F68-5EE6-41EB-E7E8-5BCD6555B2A8}"/>
                  </a:ext>
                </a:extLst>
              </p:cNvPr>
              <p:cNvSpPr/>
              <p:nvPr/>
            </p:nvSpPr>
            <p:spPr>
              <a:xfrm>
                <a:off x="6713315" y="5715476"/>
                <a:ext cx="1336357" cy="263271"/>
              </a:xfrm>
              <a:custGeom>
                <a:avLst/>
                <a:gdLst>
                  <a:gd name="connsiteX0" fmla="*/ 0 w 1336357"/>
                  <a:gd name="connsiteY0" fmla="*/ 263271 h 263271"/>
                  <a:gd name="connsiteX1" fmla="*/ 329089 w 1336357"/>
                  <a:gd name="connsiteY1" fmla="*/ 191453 h 263271"/>
                  <a:gd name="connsiteX2" fmla="*/ 661606 w 1336357"/>
                  <a:gd name="connsiteY2" fmla="*/ 123825 h 263271"/>
                  <a:gd name="connsiteX3" fmla="*/ 997268 w 1336357"/>
                  <a:gd name="connsiteY3" fmla="*/ 59722 h 263271"/>
                  <a:gd name="connsiteX4" fmla="*/ 1166146 w 1336357"/>
                  <a:gd name="connsiteY4" fmla="*/ 29051 h 263271"/>
                  <a:gd name="connsiteX5" fmla="*/ 1336357 w 1336357"/>
                  <a:gd name="connsiteY5" fmla="*/ 0 h 263271"/>
                  <a:gd name="connsiteX6" fmla="*/ 1172623 w 1336357"/>
                  <a:gd name="connsiteY6" fmla="*/ 36767 h 263271"/>
                  <a:gd name="connsiteX7" fmla="*/ 1007364 w 1336357"/>
                  <a:gd name="connsiteY7" fmla="*/ 71819 h 263271"/>
                  <a:gd name="connsiteX8" fmla="*/ 674846 w 1336357"/>
                  <a:gd name="connsiteY8" fmla="*/ 139446 h 263271"/>
                  <a:gd name="connsiteX9" fmla="*/ 339185 w 1336357"/>
                  <a:gd name="connsiteY9" fmla="*/ 203454 h 263271"/>
                  <a:gd name="connsiteX10" fmla="*/ 0 w 1336357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357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357" y="0"/>
                    </a:cubicBezTo>
                    <a:cubicBezTo>
                      <a:pt x="1282256" y="12764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C20A49E-25B1-6D78-6C88-61A3349B6007}"/>
                  </a:ext>
                </a:extLst>
              </p:cNvPr>
              <p:cNvSpPr/>
              <p:nvPr/>
            </p:nvSpPr>
            <p:spPr>
              <a:xfrm>
                <a:off x="7095458" y="5664517"/>
                <a:ext cx="789908" cy="155733"/>
              </a:xfrm>
              <a:custGeom>
                <a:avLst/>
                <a:gdLst>
                  <a:gd name="connsiteX0" fmla="*/ 0 w 789908"/>
                  <a:gd name="connsiteY0" fmla="*/ 155734 h 155733"/>
                  <a:gd name="connsiteX1" fmla="*/ 388334 w 789908"/>
                  <a:gd name="connsiteY1" fmla="*/ 70009 h 155733"/>
                  <a:gd name="connsiteX2" fmla="*/ 789908 w 789908"/>
                  <a:gd name="connsiteY2" fmla="*/ 0 h 155733"/>
                  <a:gd name="connsiteX3" fmla="*/ 401479 w 789908"/>
                  <a:gd name="connsiteY3" fmla="*/ 85725 h 155733"/>
                  <a:gd name="connsiteX4" fmla="*/ 0 w 789908"/>
                  <a:gd name="connsiteY4" fmla="*/ 155734 h 155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908" h="155733">
                    <a:moveTo>
                      <a:pt x="0" y="155734"/>
                    </a:moveTo>
                    <a:cubicBezTo>
                      <a:pt x="126492" y="123634"/>
                      <a:pt x="257175" y="96298"/>
                      <a:pt x="388334" y="70009"/>
                    </a:cubicBezTo>
                    <a:cubicBezTo>
                      <a:pt x="519494" y="43720"/>
                      <a:pt x="653034" y="19717"/>
                      <a:pt x="789908" y="0"/>
                    </a:cubicBezTo>
                    <a:cubicBezTo>
                      <a:pt x="663416" y="32194"/>
                      <a:pt x="532733" y="59531"/>
                      <a:pt x="401479" y="85725"/>
                    </a:cubicBezTo>
                    <a:cubicBezTo>
                      <a:pt x="270224" y="111919"/>
                      <a:pt x="136874" y="136207"/>
                      <a:pt x="0" y="15573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3">
              <a:extLst>
                <a:ext uri="{FF2B5EF4-FFF2-40B4-BE49-F238E27FC236}">
                  <a16:creationId xmlns:a16="http://schemas.microsoft.com/office/drawing/2014/main" id="{97FEAEB0-14B9-F7E8-7982-0496C279D81B}"/>
                </a:ext>
              </a:extLst>
            </p:cNvPr>
            <p:cNvGrpSpPr/>
            <p:nvPr/>
          </p:nvGrpSpPr>
          <p:grpSpPr>
            <a:xfrm>
              <a:off x="6499225" y="4493118"/>
              <a:ext cx="5438895" cy="1417877"/>
              <a:chOff x="4079557" y="4341495"/>
              <a:chExt cx="6174443" cy="1609629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157921AD-02B7-6774-A0C0-67E5C6964B67}"/>
                  </a:ext>
                </a:extLst>
              </p:cNvPr>
              <p:cNvSpPr/>
              <p:nvPr/>
            </p:nvSpPr>
            <p:spPr>
              <a:xfrm>
                <a:off x="7093076" y="4482846"/>
                <a:ext cx="3160924" cy="1468278"/>
              </a:xfrm>
              <a:custGeom>
                <a:avLst/>
                <a:gdLst>
                  <a:gd name="connsiteX0" fmla="*/ 3088196 w 3160924"/>
                  <a:gd name="connsiteY0" fmla="*/ 615029 h 1468278"/>
                  <a:gd name="connsiteX1" fmla="*/ 0 w 3160924"/>
                  <a:gd name="connsiteY1" fmla="*/ 1468279 h 1468278"/>
                  <a:gd name="connsiteX2" fmla="*/ 0 w 3160924"/>
                  <a:gd name="connsiteY2" fmla="*/ 853249 h 1468278"/>
                  <a:gd name="connsiteX3" fmla="*/ 3088196 w 3160924"/>
                  <a:gd name="connsiteY3" fmla="*/ 0 h 1468278"/>
                  <a:gd name="connsiteX4" fmla="*/ 3088196 w 3160924"/>
                  <a:gd name="connsiteY4" fmla="*/ 615029 h 146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0924" h="1468278">
                    <a:moveTo>
                      <a:pt x="3088196" y="615029"/>
                    </a:moveTo>
                    <a:lnTo>
                      <a:pt x="0" y="1468279"/>
                    </a:lnTo>
                    <a:lnTo>
                      <a:pt x="0" y="853249"/>
                    </a:lnTo>
                    <a:lnTo>
                      <a:pt x="3088196" y="0"/>
                    </a:lnTo>
                    <a:cubicBezTo>
                      <a:pt x="3251835" y="301752"/>
                      <a:pt x="3088196" y="615029"/>
                      <a:pt x="3088196" y="61502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CA7ECB64-D4B7-6677-3114-52B3F8AC8AF0}"/>
                  </a:ext>
                </a:extLst>
              </p:cNvPr>
              <p:cNvSpPr/>
              <p:nvPr/>
            </p:nvSpPr>
            <p:spPr>
              <a:xfrm>
                <a:off x="4079557" y="5460301"/>
                <a:ext cx="3013519" cy="490823"/>
              </a:xfrm>
              <a:custGeom>
                <a:avLst/>
                <a:gdLst>
                  <a:gd name="connsiteX0" fmla="*/ 0 w 3013519"/>
                  <a:gd name="connsiteY0" fmla="*/ 64198 h 490823"/>
                  <a:gd name="connsiteX1" fmla="*/ 3013520 w 3013519"/>
                  <a:gd name="connsiteY1" fmla="*/ 490823 h 490823"/>
                  <a:gd name="connsiteX2" fmla="*/ 3013520 w 3013519"/>
                  <a:gd name="connsiteY2" fmla="*/ 334899 h 490823"/>
                  <a:gd name="connsiteX3" fmla="*/ 275558 w 3013519"/>
                  <a:gd name="connsiteY3" fmla="*/ 0 h 490823"/>
                  <a:gd name="connsiteX4" fmla="*/ 0 w 3013519"/>
                  <a:gd name="connsiteY4" fmla="*/ 16573 h 490823"/>
                  <a:gd name="connsiteX5" fmla="*/ 0 w 3013519"/>
                  <a:gd name="connsiteY5" fmla="*/ 64198 h 49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3519" h="490823">
                    <a:moveTo>
                      <a:pt x="0" y="64198"/>
                    </a:moveTo>
                    <a:lnTo>
                      <a:pt x="3013520" y="490823"/>
                    </a:lnTo>
                    <a:lnTo>
                      <a:pt x="3013520" y="334899"/>
                    </a:lnTo>
                    <a:lnTo>
                      <a:pt x="275558" y="0"/>
                    </a:lnTo>
                    <a:lnTo>
                      <a:pt x="0" y="16573"/>
                    </a:lnTo>
                    <a:lnTo>
                      <a:pt x="0" y="6419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BF79229-C363-34B4-F06C-EA18FA2613CA}"/>
                  </a:ext>
                </a:extLst>
              </p:cNvPr>
              <p:cNvSpPr/>
              <p:nvPr/>
            </p:nvSpPr>
            <p:spPr>
              <a:xfrm>
                <a:off x="4224909" y="4966525"/>
                <a:ext cx="2918301" cy="984599"/>
              </a:xfrm>
              <a:custGeom>
                <a:avLst/>
                <a:gdLst>
                  <a:gd name="connsiteX0" fmla="*/ 2868263 w 2918301"/>
                  <a:gd name="connsiteY0" fmla="*/ 372427 h 984599"/>
                  <a:gd name="connsiteX1" fmla="*/ 2868263 w 2918301"/>
                  <a:gd name="connsiteY1" fmla="*/ 984599 h 984599"/>
                  <a:gd name="connsiteX2" fmla="*/ 0 w 2918301"/>
                  <a:gd name="connsiteY2" fmla="*/ 531590 h 984599"/>
                  <a:gd name="connsiteX3" fmla="*/ 0 w 2918301"/>
                  <a:gd name="connsiteY3" fmla="*/ 0 h 98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1" h="984599">
                    <a:moveTo>
                      <a:pt x="2868263" y="372427"/>
                    </a:moveTo>
                    <a:cubicBezTo>
                      <a:pt x="2980849" y="643414"/>
                      <a:pt x="2868263" y="984599"/>
                      <a:pt x="2868263" y="984599"/>
                    </a:cubicBezTo>
                    <a:lnTo>
                      <a:pt x="0" y="531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2BE38F1-3A20-3007-6976-0EDB35498ACF}"/>
                  </a:ext>
                </a:extLst>
              </p:cNvPr>
              <p:cNvSpPr/>
              <p:nvPr/>
            </p:nvSpPr>
            <p:spPr>
              <a:xfrm>
                <a:off x="4224909" y="4966334"/>
                <a:ext cx="2848489" cy="924115"/>
              </a:xfrm>
              <a:custGeom>
                <a:avLst/>
                <a:gdLst>
                  <a:gd name="connsiteX0" fmla="*/ 2797302 w 2848489"/>
                  <a:gd name="connsiteY0" fmla="*/ 363474 h 924115"/>
                  <a:gd name="connsiteX1" fmla="*/ 2806351 w 2848489"/>
                  <a:gd name="connsiteY1" fmla="*/ 924116 h 924115"/>
                  <a:gd name="connsiteX2" fmla="*/ 0 w 2848489"/>
                  <a:gd name="connsiteY2" fmla="*/ 529590 h 924115"/>
                  <a:gd name="connsiteX3" fmla="*/ 0 w 2848489"/>
                  <a:gd name="connsiteY3" fmla="*/ 0 h 92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8489" h="924115">
                    <a:moveTo>
                      <a:pt x="2797302" y="363474"/>
                    </a:moveTo>
                    <a:cubicBezTo>
                      <a:pt x="2906935" y="633413"/>
                      <a:pt x="2806351" y="924116"/>
                      <a:pt x="2806351" y="924116"/>
                    </a:cubicBezTo>
                    <a:lnTo>
                      <a:pt x="0" y="529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B7E3A3A-F9C1-6CAE-466D-E5CECE2C829A}"/>
                  </a:ext>
                </a:extLst>
              </p:cNvPr>
              <p:cNvSpPr/>
              <p:nvPr/>
            </p:nvSpPr>
            <p:spPr>
              <a:xfrm>
                <a:off x="4220146" y="4961477"/>
                <a:ext cx="2853794" cy="929292"/>
              </a:xfrm>
              <a:custGeom>
                <a:avLst/>
                <a:gdLst>
                  <a:gd name="connsiteX0" fmla="*/ 2802065 w 2853794"/>
                  <a:gd name="connsiteY0" fmla="*/ 368332 h 929292"/>
                  <a:gd name="connsiteX1" fmla="*/ 2820257 w 2853794"/>
                  <a:gd name="connsiteY1" fmla="*/ 418719 h 929292"/>
                  <a:gd name="connsiteX2" fmla="*/ 2853785 w 2853794"/>
                  <a:gd name="connsiteY2" fmla="*/ 647319 h 929292"/>
                  <a:gd name="connsiteX3" fmla="*/ 2812542 w 2853794"/>
                  <a:gd name="connsiteY3" fmla="*/ 929259 h 929292"/>
                  <a:gd name="connsiteX4" fmla="*/ 4096 w 2853794"/>
                  <a:gd name="connsiteY4" fmla="*/ 538734 h 929292"/>
                  <a:gd name="connsiteX5" fmla="*/ 0 w 2853794"/>
                  <a:gd name="connsiteY5" fmla="*/ 538163 h 929292"/>
                  <a:gd name="connsiteX6" fmla="*/ 0 w 2853794"/>
                  <a:gd name="connsiteY6" fmla="*/ 534448 h 929292"/>
                  <a:gd name="connsiteX7" fmla="*/ 0 w 2853794"/>
                  <a:gd name="connsiteY7" fmla="*/ 4858 h 929292"/>
                  <a:gd name="connsiteX8" fmla="*/ 0 w 2853794"/>
                  <a:gd name="connsiteY8" fmla="*/ 0 h 929292"/>
                  <a:gd name="connsiteX9" fmla="*/ 4763 w 2853794"/>
                  <a:gd name="connsiteY9" fmla="*/ 667 h 929292"/>
                  <a:gd name="connsiteX10" fmla="*/ 1403985 w 2853794"/>
                  <a:gd name="connsiteY10" fmla="*/ 183832 h 929292"/>
                  <a:gd name="connsiteX11" fmla="*/ 2801493 w 2853794"/>
                  <a:gd name="connsiteY11" fmla="*/ 368141 h 929292"/>
                  <a:gd name="connsiteX12" fmla="*/ 2802065 w 2853794"/>
                  <a:gd name="connsiteY12" fmla="*/ 368332 h 929292"/>
                  <a:gd name="connsiteX13" fmla="*/ 8953 w 2853794"/>
                  <a:gd name="connsiteY13" fmla="*/ 5048 h 929292"/>
                  <a:gd name="connsiteX14" fmla="*/ 9430 w 2853794"/>
                  <a:gd name="connsiteY14" fmla="*/ 534638 h 929292"/>
                  <a:gd name="connsiteX15" fmla="*/ 5334 w 2853794"/>
                  <a:gd name="connsiteY15" fmla="*/ 529876 h 929292"/>
                  <a:gd name="connsiteX16" fmla="*/ 2809494 w 2853794"/>
                  <a:gd name="connsiteY16" fmla="*/ 928497 h 929292"/>
                  <a:gd name="connsiteX17" fmla="*/ 2841307 w 2853794"/>
                  <a:gd name="connsiteY17" fmla="*/ 789718 h 929292"/>
                  <a:gd name="connsiteX18" fmla="*/ 2801969 w 2853794"/>
                  <a:gd name="connsiteY18" fmla="*/ 368332 h 92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3794" h="929292">
                    <a:moveTo>
                      <a:pt x="2802065" y="368332"/>
                    </a:moveTo>
                    <a:cubicBezTo>
                      <a:pt x="2805779" y="378809"/>
                      <a:pt x="2816543" y="408337"/>
                      <a:pt x="2820257" y="418719"/>
                    </a:cubicBezTo>
                    <a:cubicBezTo>
                      <a:pt x="2842541" y="492872"/>
                      <a:pt x="2853837" y="569890"/>
                      <a:pt x="2853785" y="647319"/>
                    </a:cubicBezTo>
                    <a:cubicBezTo>
                      <a:pt x="2854203" y="742832"/>
                      <a:pt x="2840301" y="837868"/>
                      <a:pt x="2812542" y="929259"/>
                    </a:cubicBezTo>
                    <a:cubicBezTo>
                      <a:pt x="2813876" y="933450"/>
                      <a:pt x="5048" y="537686"/>
                      <a:pt x="4096" y="538734"/>
                    </a:cubicBezTo>
                    <a:lnTo>
                      <a:pt x="0" y="538163"/>
                    </a:lnTo>
                    <a:lnTo>
                      <a:pt x="0" y="534448"/>
                    </a:lnTo>
                    <a:lnTo>
                      <a:pt x="0" y="4858"/>
                    </a:lnTo>
                    <a:lnTo>
                      <a:pt x="0" y="0"/>
                    </a:lnTo>
                    <a:lnTo>
                      <a:pt x="4763" y="667"/>
                    </a:lnTo>
                    <a:lnTo>
                      <a:pt x="1403985" y="183832"/>
                    </a:lnTo>
                    <a:lnTo>
                      <a:pt x="2801493" y="368141"/>
                    </a:lnTo>
                    <a:close/>
                    <a:moveTo>
                      <a:pt x="2802065" y="368332"/>
                    </a:moveTo>
                    <a:cubicBezTo>
                      <a:pt x="2113979" y="275844"/>
                      <a:pt x="674084" y="105156"/>
                      <a:pt x="8953" y="5048"/>
                    </a:cubicBezTo>
                    <a:lnTo>
                      <a:pt x="9430" y="534638"/>
                    </a:lnTo>
                    <a:lnTo>
                      <a:pt x="5334" y="529876"/>
                    </a:lnTo>
                    <a:cubicBezTo>
                      <a:pt x="5334" y="530923"/>
                      <a:pt x="2817495" y="926020"/>
                      <a:pt x="2809494" y="928497"/>
                    </a:cubicBezTo>
                    <a:cubicBezTo>
                      <a:pt x="2823718" y="883142"/>
                      <a:pt x="2834355" y="836739"/>
                      <a:pt x="2841307" y="789718"/>
                    </a:cubicBezTo>
                    <a:cubicBezTo>
                      <a:pt x="2862548" y="649033"/>
                      <a:pt x="2854357" y="501396"/>
                      <a:pt x="2801969" y="368332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7551C12-8E77-7110-1F29-20B95B3F4A2A}"/>
                  </a:ext>
                </a:extLst>
              </p:cNvPr>
              <p:cNvSpPr/>
              <p:nvPr/>
            </p:nvSpPr>
            <p:spPr>
              <a:xfrm>
                <a:off x="5582792" y="5195887"/>
                <a:ext cx="1459325" cy="196881"/>
              </a:xfrm>
              <a:custGeom>
                <a:avLst/>
                <a:gdLst>
                  <a:gd name="connsiteX0" fmla="*/ 0 w 1459325"/>
                  <a:gd name="connsiteY0" fmla="*/ 0 h 196881"/>
                  <a:gd name="connsiteX1" fmla="*/ 1459325 w 1459325"/>
                  <a:gd name="connsiteY1" fmla="*/ 196882 h 196881"/>
                  <a:gd name="connsiteX2" fmla="*/ 0 w 1459325"/>
                  <a:gd name="connsiteY2" fmla="*/ 0 h 1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9325" h="196881">
                    <a:moveTo>
                      <a:pt x="0" y="0"/>
                    </a:moveTo>
                    <a:cubicBezTo>
                      <a:pt x="468249" y="57150"/>
                      <a:pt x="992696" y="127635"/>
                      <a:pt x="1459325" y="196882"/>
                    </a:cubicBezTo>
                    <a:cubicBezTo>
                      <a:pt x="991076" y="139732"/>
                      <a:pt x="466630" y="6915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0BAE2326-3C0C-C5E8-2C23-F2F9A9EFB55E}"/>
                  </a:ext>
                </a:extLst>
              </p:cNvPr>
              <p:cNvSpPr/>
              <p:nvPr/>
            </p:nvSpPr>
            <p:spPr>
              <a:xfrm>
                <a:off x="4224909" y="5160264"/>
                <a:ext cx="1246632" cy="168116"/>
              </a:xfrm>
              <a:custGeom>
                <a:avLst/>
                <a:gdLst>
                  <a:gd name="connsiteX0" fmla="*/ 0 w 1246632"/>
                  <a:gd name="connsiteY0" fmla="*/ 0 h 168116"/>
                  <a:gd name="connsiteX1" fmla="*/ 1246632 w 1246632"/>
                  <a:gd name="connsiteY1" fmla="*/ 168116 h 168116"/>
                  <a:gd name="connsiteX2" fmla="*/ 0 w 1246632"/>
                  <a:gd name="connsiteY2" fmla="*/ 0 h 1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6632" h="168116">
                    <a:moveTo>
                      <a:pt x="0" y="0"/>
                    </a:moveTo>
                    <a:cubicBezTo>
                      <a:pt x="401383" y="47625"/>
                      <a:pt x="846677" y="108013"/>
                      <a:pt x="1246632" y="168116"/>
                    </a:cubicBezTo>
                    <a:cubicBezTo>
                      <a:pt x="844963" y="120491"/>
                      <a:pt x="399860" y="60293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E74984E-45E3-3B7A-B396-2AC27EED195B}"/>
                  </a:ext>
                </a:extLst>
              </p:cNvPr>
              <p:cNvSpPr/>
              <p:nvPr/>
            </p:nvSpPr>
            <p:spPr>
              <a:xfrm>
                <a:off x="4291774" y="5212556"/>
                <a:ext cx="2126551" cy="286797"/>
              </a:xfrm>
              <a:custGeom>
                <a:avLst/>
                <a:gdLst>
                  <a:gd name="connsiteX0" fmla="*/ 0 w 2126551"/>
                  <a:gd name="connsiteY0" fmla="*/ 0 h 286797"/>
                  <a:gd name="connsiteX1" fmla="*/ 2126552 w 2126551"/>
                  <a:gd name="connsiteY1" fmla="*/ 286798 h 286797"/>
                  <a:gd name="connsiteX2" fmla="*/ 0 w 2126551"/>
                  <a:gd name="connsiteY2" fmla="*/ 0 h 28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51" h="286797">
                    <a:moveTo>
                      <a:pt x="0" y="0"/>
                    </a:moveTo>
                    <a:cubicBezTo>
                      <a:pt x="682085" y="85725"/>
                      <a:pt x="1446276" y="188786"/>
                      <a:pt x="2126552" y="286798"/>
                    </a:cubicBezTo>
                    <a:cubicBezTo>
                      <a:pt x="1444562" y="201073"/>
                      <a:pt x="680371" y="9801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B79BC816-EADE-5486-BB24-9181BC387871}"/>
                  </a:ext>
                </a:extLst>
              </p:cNvPr>
              <p:cNvSpPr/>
              <p:nvPr/>
            </p:nvSpPr>
            <p:spPr>
              <a:xfrm>
                <a:off x="4660487" y="5392483"/>
                <a:ext cx="2206085" cy="292512"/>
              </a:xfrm>
              <a:custGeom>
                <a:avLst/>
                <a:gdLst>
                  <a:gd name="connsiteX0" fmla="*/ 0 w 2206085"/>
                  <a:gd name="connsiteY0" fmla="*/ 0 h 292512"/>
                  <a:gd name="connsiteX1" fmla="*/ 2206085 w 2206085"/>
                  <a:gd name="connsiteY1" fmla="*/ 292513 h 292512"/>
                  <a:gd name="connsiteX2" fmla="*/ 0 w 2206085"/>
                  <a:gd name="connsiteY2" fmla="*/ 0 h 29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6085" h="292512">
                    <a:moveTo>
                      <a:pt x="0" y="0"/>
                    </a:moveTo>
                    <a:cubicBezTo>
                      <a:pt x="707517" y="87534"/>
                      <a:pt x="1500283" y="192691"/>
                      <a:pt x="2206085" y="292513"/>
                    </a:cubicBezTo>
                    <a:cubicBezTo>
                      <a:pt x="1498664" y="205073"/>
                      <a:pt x="705898" y="9982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E6FEAFD-7144-B739-1AB5-22BE01F51B41}"/>
                  </a:ext>
                </a:extLst>
              </p:cNvPr>
              <p:cNvSpPr/>
              <p:nvPr/>
            </p:nvSpPr>
            <p:spPr>
              <a:xfrm>
                <a:off x="5136070" y="5504497"/>
                <a:ext cx="1924621" cy="259651"/>
              </a:xfrm>
              <a:custGeom>
                <a:avLst/>
                <a:gdLst>
                  <a:gd name="connsiteX0" fmla="*/ 0 w 1924621"/>
                  <a:gd name="connsiteY0" fmla="*/ 0 h 259651"/>
                  <a:gd name="connsiteX1" fmla="*/ 1924622 w 1924621"/>
                  <a:gd name="connsiteY1" fmla="*/ 259652 h 259651"/>
                  <a:gd name="connsiteX2" fmla="*/ 0 w 1924621"/>
                  <a:gd name="connsiteY2" fmla="*/ 0 h 2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4621" h="259651">
                    <a:moveTo>
                      <a:pt x="0" y="0"/>
                    </a:moveTo>
                    <a:cubicBezTo>
                      <a:pt x="617030" y="77153"/>
                      <a:pt x="1309021" y="170307"/>
                      <a:pt x="1924622" y="259652"/>
                    </a:cubicBezTo>
                    <a:cubicBezTo>
                      <a:pt x="1307306" y="182689"/>
                      <a:pt x="615696" y="89345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CFE12FE-B376-F650-21D0-54997AD992F5}"/>
                  </a:ext>
                </a:extLst>
              </p:cNvPr>
              <p:cNvSpPr/>
              <p:nvPr/>
            </p:nvSpPr>
            <p:spPr>
              <a:xfrm>
                <a:off x="4581525" y="5503449"/>
                <a:ext cx="2464974" cy="332517"/>
              </a:xfrm>
              <a:custGeom>
                <a:avLst/>
                <a:gdLst>
                  <a:gd name="connsiteX0" fmla="*/ 0 w 2464974"/>
                  <a:gd name="connsiteY0" fmla="*/ 0 h 332517"/>
                  <a:gd name="connsiteX1" fmla="*/ 2464975 w 2464974"/>
                  <a:gd name="connsiteY1" fmla="*/ 332518 h 332517"/>
                  <a:gd name="connsiteX2" fmla="*/ 0 w 2464974"/>
                  <a:gd name="connsiteY2" fmla="*/ 0 h 33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974" h="332517">
                    <a:moveTo>
                      <a:pt x="0" y="0"/>
                    </a:moveTo>
                    <a:cubicBezTo>
                      <a:pt x="790575" y="100774"/>
                      <a:pt x="1676400" y="220218"/>
                      <a:pt x="2464975" y="332518"/>
                    </a:cubicBezTo>
                    <a:cubicBezTo>
                      <a:pt x="1674400" y="231838"/>
                      <a:pt x="788575" y="112300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B3FB4C1-4CE4-5CF9-65C0-A6FFEAE888D7}"/>
                  </a:ext>
                </a:extLst>
              </p:cNvPr>
              <p:cNvSpPr/>
              <p:nvPr/>
            </p:nvSpPr>
            <p:spPr>
              <a:xfrm>
                <a:off x="4079557" y="4341495"/>
                <a:ext cx="6101715" cy="997457"/>
              </a:xfrm>
              <a:custGeom>
                <a:avLst/>
                <a:gdLst>
                  <a:gd name="connsiteX0" fmla="*/ 3013615 w 6101715"/>
                  <a:gd name="connsiteY0" fmla="*/ 997458 h 997457"/>
                  <a:gd name="connsiteX1" fmla="*/ 6101715 w 6101715"/>
                  <a:gd name="connsiteY1" fmla="*/ 141351 h 997457"/>
                  <a:gd name="connsiteX2" fmla="*/ 2981135 w 6101715"/>
                  <a:gd name="connsiteY2" fmla="*/ 0 h 997457"/>
                  <a:gd name="connsiteX3" fmla="*/ 0 w 6101715"/>
                  <a:gd name="connsiteY3" fmla="*/ 552831 h 997457"/>
                  <a:gd name="connsiteX4" fmla="*/ 0 w 6101715"/>
                  <a:gd name="connsiteY4" fmla="*/ 606171 h 997457"/>
                  <a:gd name="connsiteX5" fmla="*/ 3013615 w 6101715"/>
                  <a:gd name="connsiteY5" fmla="*/ 997458 h 99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715" h="997457">
                    <a:moveTo>
                      <a:pt x="3013615" y="997458"/>
                    </a:moveTo>
                    <a:lnTo>
                      <a:pt x="6101715" y="141351"/>
                    </a:lnTo>
                    <a:lnTo>
                      <a:pt x="2981135" y="0"/>
                    </a:lnTo>
                    <a:lnTo>
                      <a:pt x="0" y="552831"/>
                    </a:lnTo>
                    <a:lnTo>
                      <a:pt x="0" y="606171"/>
                    </a:lnTo>
                    <a:lnTo>
                      <a:pt x="3013615" y="9974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9E21E8F-0202-7984-5EE2-B3A891B5598F}"/>
                  </a:ext>
                </a:extLst>
              </p:cNvPr>
              <p:cNvSpPr/>
              <p:nvPr/>
            </p:nvSpPr>
            <p:spPr>
              <a:xfrm>
                <a:off x="7172325" y="4933283"/>
                <a:ext cx="1169669" cy="311562"/>
              </a:xfrm>
              <a:custGeom>
                <a:avLst/>
                <a:gdLst>
                  <a:gd name="connsiteX0" fmla="*/ 0 w 1169669"/>
                  <a:gd name="connsiteY0" fmla="*/ 311563 h 311562"/>
                  <a:gd name="connsiteX1" fmla="*/ 1169670 w 1169669"/>
                  <a:gd name="connsiteY1" fmla="*/ 0 h 311562"/>
                  <a:gd name="connsiteX2" fmla="*/ 0 w 1169669"/>
                  <a:gd name="connsiteY2" fmla="*/ 311563 h 31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9669" h="311562">
                    <a:moveTo>
                      <a:pt x="0" y="311563"/>
                    </a:moveTo>
                    <a:cubicBezTo>
                      <a:pt x="383096" y="195453"/>
                      <a:pt x="776573" y="90583"/>
                      <a:pt x="1169670" y="0"/>
                    </a:cubicBezTo>
                    <a:cubicBezTo>
                      <a:pt x="786670" y="116205"/>
                      <a:pt x="393192" y="220885"/>
                      <a:pt x="0" y="31156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9820FA0-7628-E580-900A-FE04FC8F8383}"/>
                  </a:ext>
                </a:extLst>
              </p:cNvPr>
              <p:cNvSpPr/>
              <p:nvPr/>
            </p:nvSpPr>
            <p:spPr>
              <a:xfrm>
                <a:off x="6431470" y="5190363"/>
                <a:ext cx="641889" cy="80771"/>
              </a:xfrm>
              <a:custGeom>
                <a:avLst/>
                <a:gdLst>
                  <a:gd name="connsiteX0" fmla="*/ 0 w 641889"/>
                  <a:gd name="connsiteY0" fmla="*/ 0 h 80771"/>
                  <a:gd name="connsiteX1" fmla="*/ 322802 w 641889"/>
                  <a:gd name="connsiteY1" fmla="*/ 30766 h 80771"/>
                  <a:gd name="connsiteX2" fmla="*/ 641890 w 641889"/>
                  <a:gd name="connsiteY2" fmla="*/ 80772 h 80771"/>
                  <a:gd name="connsiteX3" fmla="*/ 319183 w 641889"/>
                  <a:gd name="connsiteY3" fmla="*/ 50006 h 80771"/>
                  <a:gd name="connsiteX4" fmla="*/ 0 w 641889"/>
                  <a:gd name="connsiteY4" fmla="*/ 0 h 8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89" h="80771">
                    <a:moveTo>
                      <a:pt x="0" y="0"/>
                    </a:moveTo>
                    <a:cubicBezTo>
                      <a:pt x="106680" y="5524"/>
                      <a:pt x="216884" y="17907"/>
                      <a:pt x="322802" y="30766"/>
                    </a:cubicBezTo>
                    <a:cubicBezTo>
                      <a:pt x="428720" y="43624"/>
                      <a:pt x="538067" y="59341"/>
                      <a:pt x="641890" y="80772"/>
                    </a:cubicBezTo>
                    <a:cubicBezTo>
                      <a:pt x="535210" y="75342"/>
                      <a:pt x="425005" y="62865"/>
                      <a:pt x="319183" y="50006"/>
                    </a:cubicBezTo>
                    <a:cubicBezTo>
                      <a:pt x="213360" y="37147"/>
                      <a:pt x="103918" y="20955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3E5F6311-4B7B-506E-54B5-E0961A2D87A1}"/>
                  </a:ext>
                </a:extLst>
              </p:cNvPr>
              <p:cNvSpPr/>
              <p:nvPr/>
            </p:nvSpPr>
            <p:spPr>
              <a:xfrm>
                <a:off x="4162425" y="4904708"/>
                <a:ext cx="2176938" cy="273939"/>
              </a:xfrm>
              <a:custGeom>
                <a:avLst/>
                <a:gdLst>
                  <a:gd name="connsiteX0" fmla="*/ 0 w 2176938"/>
                  <a:gd name="connsiteY0" fmla="*/ 0 h 273939"/>
                  <a:gd name="connsiteX1" fmla="*/ 2176939 w 2176938"/>
                  <a:gd name="connsiteY1" fmla="*/ 273939 h 273939"/>
                  <a:gd name="connsiteX2" fmla="*/ 0 w 2176938"/>
                  <a:gd name="connsiteY2" fmla="*/ 0 h 27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938" h="273939">
                    <a:moveTo>
                      <a:pt x="0" y="0"/>
                    </a:moveTo>
                    <a:cubicBezTo>
                      <a:pt x="725329" y="77914"/>
                      <a:pt x="1456468" y="169831"/>
                      <a:pt x="2176939" y="273939"/>
                    </a:cubicBezTo>
                    <a:cubicBezTo>
                      <a:pt x="1451039" y="196215"/>
                      <a:pt x="719995" y="104108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731292E-9BC2-E287-A7EC-0DD8DE17D497}"/>
                  </a:ext>
                </a:extLst>
              </p:cNvPr>
              <p:cNvSpPr/>
              <p:nvPr/>
            </p:nvSpPr>
            <p:spPr>
              <a:xfrm>
                <a:off x="9191625" y="4570952"/>
                <a:ext cx="915066" cy="258794"/>
              </a:xfrm>
              <a:custGeom>
                <a:avLst/>
                <a:gdLst>
                  <a:gd name="connsiteX0" fmla="*/ 0 w 915066"/>
                  <a:gd name="connsiteY0" fmla="*/ 258794 h 258794"/>
                  <a:gd name="connsiteX1" fmla="*/ 915067 w 915066"/>
                  <a:gd name="connsiteY1" fmla="*/ 0 h 258794"/>
                  <a:gd name="connsiteX2" fmla="*/ 0 w 915066"/>
                  <a:gd name="connsiteY2" fmla="*/ 258794 h 25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5066" h="258794">
                    <a:moveTo>
                      <a:pt x="0" y="258794"/>
                    </a:moveTo>
                    <a:cubicBezTo>
                      <a:pt x="301371" y="164116"/>
                      <a:pt x="606393" y="77851"/>
                      <a:pt x="915067" y="0"/>
                    </a:cubicBezTo>
                    <a:cubicBezTo>
                      <a:pt x="613823" y="94679"/>
                      <a:pt x="308800" y="180943"/>
                      <a:pt x="0" y="25879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图形 3">
              <a:extLst>
                <a:ext uri="{FF2B5EF4-FFF2-40B4-BE49-F238E27FC236}">
                  <a16:creationId xmlns:a16="http://schemas.microsoft.com/office/drawing/2014/main" id="{12D8F327-917A-6D21-ADA3-6FE820AA3ED9}"/>
                </a:ext>
              </a:extLst>
            </p:cNvPr>
            <p:cNvGrpSpPr/>
            <p:nvPr/>
          </p:nvGrpSpPr>
          <p:grpSpPr>
            <a:xfrm>
              <a:off x="7244032" y="3549922"/>
              <a:ext cx="3819544" cy="1586379"/>
              <a:chOff x="4925091" y="3270742"/>
              <a:chExt cx="4336093" cy="1800918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242C24AC-D118-AF80-B81D-F52F1DB6688E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AD9D51A-D28B-94FE-2512-69E6824CD195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3F24357-FBFE-79E5-BC99-6CCAB80ABDAA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CB43D37-E0AC-E1FE-0C23-6C12901C5561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4656629-2D68-11AD-BBDB-851F0506C3DB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491AA179-D29C-56BF-B57F-960C584BF909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4EA4626-F330-20C4-EFCC-AA021D513012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689559DB-7408-971D-AD0E-0C35E1D44733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" name="图形 3">
                <a:extLst>
                  <a:ext uri="{FF2B5EF4-FFF2-40B4-BE49-F238E27FC236}">
                    <a16:creationId xmlns:a16="http://schemas.microsoft.com/office/drawing/2014/main" id="{F608DF75-8907-468C-DE90-176701A931F4}"/>
                  </a:ext>
                </a:extLst>
              </p:cNvPr>
              <p:cNvGrpSpPr/>
              <p:nvPr/>
            </p:nvGrpSpPr>
            <p:grpSpPr>
              <a:xfrm>
                <a:off x="4937188" y="3294887"/>
                <a:ext cx="3602545" cy="875347"/>
                <a:chOff x="4937188" y="3294887"/>
                <a:chExt cx="3602545" cy="875347"/>
              </a:xfrm>
              <a:solidFill>
                <a:srgbClr val="000000"/>
              </a:solidFill>
            </p:grpSpPr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D61D5187-180C-0EE6-E163-5B35C4EA4541}"/>
                    </a:ext>
                  </a:extLst>
                </p:cNvPr>
                <p:cNvSpPr/>
                <p:nvPr/>
              </p:nvSpPr>
              <p:spPr>
                <a:xfrm>
                  <a:off x="4937188" y="3294887"/>
                  <a:ext cx="701611" cy="339185"/>
                </a:xfrm>
                <a:custGeom>
                  <a:avLst/>
                  <a:gdLst>
                    <a:gd name="connsiteX0" fmla="*/ 701612 w 701611"/>
                    <a:gd name="connsiteY0" fmla="*/ 123444 h 339185"/>
                    <a:gd name="connsiteX1" fmla="*/ 450723 w 701611"/>
                    <a:gd name="connsiteY1" fmla="*/ 339185 h 339185"/>
                    <a:gd name="connsiteX2" fmla="*/ 0 w 701611"/>
                    <a:gd name="connsiteY2" fmla="*/ 267748 h 339185"/>
                    <a:gd name="connsiteX3" fmla="*/ 59627 w 701611"/>
                    <a:gd name="connsiteY3" fmla="*/ 0 h 339185"/>
                    <a:gd name="connsiteX4" fmla="*/ 701612 w 701611"/>
                    <a:gd name="connsiteY4" fmla="*/ 123444 h 33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1611" h="339185">
                      <a:moveTo>
                        <a:pt x="701612" y="123444"/>
                      </a:moveTo>
                      <a:lnTo>
                        <a:pt x="450723" y="339185"/>
                      </a:lnTo>
                      <a:cubicBezTo>
                        <a:pt x="242030" y="305848"/>
                        <a:pt x="81915" y="280607"/>
                        <a:pt x="0" y="267748"/>
                      </a:cubicBezTo>
                      <a:lnTo>
                        <a:pt x="59627" y="0"/>
                      </a:lnTo>
                      <a:cubicBezTo>
                        <a:pt x="78200" y="2858"/>
                        <a:pt x="334137" y="51911"/>
                        <a:pt x="701612" y="123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79C6840D-A823-16F3-2BDC-357C398577AC}"/>
                    </a:ext>
                  </a:extLst>
                </p:cNvPr>
                <p:cNvSpPr/>
                <p:nvPr/>
              </p:nvSpPr>
              <p:spPr>
                <a:xfrm>
                  <a:off x="5979795" y="3485007"/>
                  <a:ext cx="300608" cy="293465"/>
                </a:xfrm>
                <a:custGeom>
                  <a:avLst/>
                  <a:gdLst>
                    <a:gd name="connsiteX0" fmla="*/ 300609 w 300608"/>
                    <a:gd name="connsiteY0" fmla="*/ 293465 h 293465"/>
                    <a:gd name="connsiteX1" fmla="*/ 144780 w 300608"/>
                    <a:gd name="connsiteY1" fmla="*/ 267843 h 293465"/>
                    <a:gd name="connsiteX2" fmla="*/ 144780 w 300608"/>
                    <a:gd name="connsiteY2" fmla="*/ 267843 h 293465"/>
                    <a:gd name="connsiteX3" fmla="*/ 0 w 300608"/>
                    <a:gd name="connsiteY3" fmla="*/ 0 h 293465"/>
                    <a:gd name="connsiteX4" fmla="*/ 229457 w 300608"/>
                    <a:gd name="connsiteY4" fmla="*/ 45339 h 29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08" h="293465">
                      <a:moveTo>
                        <a:pt x="300609" y="293465"/>
                      </a:moveTo>
                      <a:lnTo>
                        <a:pt x="144780" y="267843"/>
                      </a:lnTo>
                      <a:lnTo>
                        <a:pt x="144780" y="267843"/>
                      </a:lnTo>
                      <a:lnTo>
                        <a:pt x="0" y="0"/>
                      </a:lnTo>
                      <a:lnTo>
                        <a:pt x="229457" y="45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DF7629CC-82A7-95F8-621A-C69517D74566}"/>
                    </a:ext>
                  </a:extLst>
                </p:cNvPr>
                <p:cNvSpPr/>
                <p:nvPr/>
              </p:nvSpPr>
              <p:spPr>
                <a:xfrm>
                  <a:off x="6825329" y="3678745"/>
                  <a:ext cx="332708" cy="215931"/>
                </a:xfrm>
                <a:custGeom>
                  <a:avLst/>
                  <a:gdLst>
                    <a:gd name="connsiteX0" fmla="*/ 332708 w 332708"/>
                    <a:gd name="connsiteY0" fmla="*/ 42291 h 215931"/>
                    <a:gd name="connsiteX1" fmla="*/ 156496 w 332708"/>
                    <a:gd name="connsiteY1" fmla="*/ 215932 h 215931"/>
                    <a:gd name="connsiteX2" fmla="*/ 156496 w 332708"/>
                    <a:gd name="connsiteY2" fmla="*/ 215932 h 215931"/>
                    <a:gd name="connsiteX3" fmla="*/ 0 w 332708"/>
                    <a:gd name="connsiteY3" fmla="*/ 189643 h 215931"/>
                    <a:gd name="connsiteX4" fmla="*/ 125158 w 332708"/>
                    <a:gd name="connsiteY4" fmla="*/ 0 h 215931"/>
                    <a:gd name="connsiteX5" fmla="*/ 332708 w 332708"/>
                    <a:gd name="connsiteY5" fmla="*/ 42291 h 2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708" h="215931">
                      <a:moveTo>
                        <a:pt x="332708" y="42291"/>
                      </a:moveTo>
                      <a:lnTo>
                        <a:pt x="156496" y="215932"/>
                      </a:lnTo>
                      <a:lnTo>
                        <a:pt x="156496" y="215932"/>
                      </a:lnTo>
                      <a:lnTo>
                        <a:pt x="0" y="189643"/>
                      </a:lnTo>
                      <a:lnTo>
                        <a:pt x="125158" y="0"/>
                      </a:lnTo>
                      <a:cubicBezTo>
                        <a:pt x="194691" y="14033"/>
                        <a:pt x="263874" y="28131"/>
                        <a:pt x="332708" y="42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A444AF41-3654-802F-5185-D9338C88CD85}"/>
                    </a:ext>
                  </a:extLst>
                </p:cNvPr>
                <p:cNvSpPr/>
                <p:nvPr/>
              </p:nvSpPr>
              <p:spPr>
                <a:xfrm>
                  <a:off x="8305800" y="3966971"/>
                  <a:ext cx="233933" cy="203263"/>
                </a:xfrm>
                <a:custGeom>
                  <a:avLst/>
                  <a:gdLst>
                    <a:gd name="connsiteX0" fmla="*/ 233934 w 233933"/>
                    <a:gd name="connsiteY0" fmla="*/ 61436 h 203263"/>
                    <a:gd name="connsiteX1" fmla="*/ 173260 w 233933"/>
                    <a:gd name="connsiteY1" fmla="*/ 203264 h 203263"/>
                    <a:gd name="connsiteX2" fmla="*/ 43720 w 233933"/>
                    <a:gd name="connsiteY2" fmla="*/ 172879 h 203263"/>
                    <a:gd name="connsiteX3" fmla="*/ 0 w 233933"/>
                    <a:gd name="connsiteY3" fmla="*/ 0 h 203263"/>
                    <a:gd name="connsiteX4" fmla="*/ 233934 w 233933"/>
                    <a:gd name="connsiteY4" fmla="*/ 61436 h 20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933" h="203263">
                      <a:moveTo>
                        <a:pt x="233934" y="61436"/>
                      </a:moveTo>
                      <a:lnTo>
                        <a:pt x="173260" y="203264"/>
                      </a:lnTo>
                      <a:cubicBezTo>
                        <a:pt x="144113" y="195072"/>
                        <a:pt x="100203" y="184785"/>
                        <a:pt x="43720" y="172879"/>
                      </a:cubicBezTo>
                      <a:lnTo>
                        <a:pt x="0" y="0"/>
                      </a:lnTo>
                      <a:cubicBezTo>
                        <a:pt x="109919" y="25908"/>
                        <a:pt x="191071" y="46958"/>
                        <a:pt x="233934" y="614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4FFA176-2796-980A-FFD9-2A86E0C9F1C2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64E2C8D-AA68-4B7D-DAA9-89116BEB035F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492F2A4-1102-41DB-62C6-706065E58EB5}"/>
                  </a:ext>
                </a:extLst>
              </p:cNvPr>
              <p:cNvSpPr/>
              <p:nvPr/>
            </p:nvSpPr>
            <p:spPr>
              <a:xfrm>
                <a:off x="4925091" y="3270742"/>
                <a:ext cx="1323339" cy="1684498"/>
              </a:xfrm>
              <a:custGeom>
                <a:avLst/>
                <a:gdLst>
                  <a:gd name="connsiteX0" fmla="*/ 654748 w 1323339"/>
                  <a:gd name="connsiteY0" fmla="*/ 1683972 h 1684498"/>
                  <a:gd name="connsiteX1" fmla="*/ 68770 w 1323339"/>
                  <a:gd name="connsiteY1" fmla="*/ 812053 h 1684498"/>
                  <a:gd name="connsiteX2" fmla="*/ 274891 w 1323339"/>
                  <a:gd name="connsiteY2" fmla="*/ 232171 h 1684498"/>
                  <a:gd name="connsiteX3" fmla="*/ 735901 w 1323339"/>
                  <a:gd name="connsiteY3" fmla="*/ 619 h 1684498"/>
                  <a:gd name="connsiteX4" fmla="*/ 1172432 w 1323339"/>
                  <a:gd name="connsiteY4" fmla="*/ 275510 h 1684498"/>
                  <a:gd name="connsiteX5" fmla="*/ 1321975 w 1323339"/>
                  <a:gd name="connsiteY5" fmla="*/ 872537 h 1684498"/>
                  <a:gd name="connsiteX6" fmla="*/ 709993 w 1323339"/>
                  <a:gd name="connsiteY6" fmla="*/ 1683400 h 1684498"/>
                  <a:gd name="connsiteX7" fmla="*/ 654748 w 1323339"/>
                  <a:gd name="connsiteY7" fmla="*/ 1683972 h 1684498"/>
                  <a:gd name="connsiteX8" fmla="*/ 362807 w 1323339"/>
                  <a:gd name="connsiteY8" fmla="*/ 302847 h 1684498"/>
                  <a:gd name="connsiteX9" fmla="*/ 181261 w 1323339"/>
                  <a:gd name="connsiteY9" fmla="*/ 817769 h 1684498"/>
                  <a:gd name="connsiteX10" fmla="*/ 660178 w 1323339"/>
                  <a:gd name="connsiteY10" fmla="*/ 1571577 h 1684498"/>
                  <a:gd name="connsiteX11" fmla="*/ 1209580 w 1323339"/>
                  <a:gd name="connsiteY11" fmla="*/ 866727 h 1684498"/>
                  <a:gd name="connsiteX12" fmla="*/ 1078325 w 1323339"/>
                  <a:gd name="connsiteY12" fmla="*/ 336851 h 1684498"/>
                  <a:gd name="connsiteX13" fmla="*/ 730472 w 1323339"/>
                  <a:gd name="connsiteY13" fmla="*/ 112918 h 1684498"/>
                  <a:gd name="connsiteX14" fmla="*/ 687705 w 1323339"/>
                  <a:gd name="connsiteY14" fmla="*/ 112918 h 1684498"/>
                  <a:gd name="connsiteX15" fmla="*/ 362807 w 1323339"/>
                  <a:gd name="connsiteY15" fmla="*/ 302656 h 1684498"/>
                  <a:gd name="connsiteX16" fmla="*/ 69247 w 1323339"/>
                  <a:gd name="connsiteY16" fmla="*/ 871013 h 1684498"/>
                  <a:gd name="connsiteX17" fmla="*/ 74390 w 1323339"/>
                  <a:gd name="connsiteY17" fmla="*/ 378285 h 1684498"/>
                  <a:gd name="connsiteX18" fmla="*/ 0 w 1323339"/>
                  <a:gd name="connsiteY18" fmla="*/ 284940 h 1684498"/>
                  <a:gd name="connsiteX19" fmla="*/ 61246 w 1323339"/>
                  <a:gd name="connsiteY19" fmla="*/ 13287 h 1684498"/>
                  <a:gd name="connsiteX20" fmla="*/ 288893 w 1323339"/>
                  <a:gd name="connsiteY20" fmla="*/ 46720 h 1684498"/>
                  <a:gd name="connsiteX21" fmla="*/ 660368 w 1323339"/>
                  <a:gd name="connsiteY21" fmla="*/ 2905 h 1684498"/>
                  <a:gd name="connsiteX22" fmla="*/ 255937 w 1323339"/>
                  <a:gd name="connsiteY22" fmla="*/ 315801 h 1684498"/>
                  <a:gd name="connsiteX23" fmla="*/ 69247 w 1323339"/>
                  <a:gd name="connsiteY23" fmla="*/ 870823 h 168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39" h="1684498">
                    <a:moveTo>
                      <a:pt x="654748" y="1683972"/>
                    </a:moveTo>
                    <a:cubicBezTo>
                      <a:pt x="309277" y="1667303"/>
                      <a:pt x="46482" y="1276111"/>
                      <a:pt x="68770" y="812053"/>
                    </a:cubicBezTo>
                    <a:cubicBezTo>
                      <a:pt x="79343" y="590597"/>
                      <a:pt x="152590" y="384667"/>
                      <a:pt x="274891" y="232171"/>
                    </a:cubicBezTo>
                    <a:cubicBezTo>
                      <a:pt x="401288" y="74628"/>
                      <a:pt x="564451" y="-8049"/>
                      <a:pt x="735901" y="619"/>
                    </a:cubicBezTo>
                    <a:cubicBezTo>
                      <a:pt x="907351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3" y="1683400"/>
                    </a:cubicBezTo>
                    <a:cubicBezTo>
                      <a:pt x="691604" y="1684639"/>
                      <a:pt x="673159" y="1684830"/>
                      <a:pt x="654748" y="1683972"/>
                    </a:cubicBezTo>
                    <a:close/>
                    <a:moveTo>
                      <a:pt x="362807" y="302847"/>
                    </a:moveTo>
                    <a:cubicBezTo>
                      <a:pt x="255270" y="436864"/>
                      <a:pt x="190786" y="619744"/>
                      <a:pt x="181261" y="817769"/>
                    </a:cubicBezTo>
                    <a:cubicBezTo>
                      <a:pt x="162211" y="1219724"/>
                      <a:pt x="376714" y="1557956"/>
                      <a:pt x="660178" y="1571577"/>
                    </a:cubicBezTo>
                    <a:cubicBezTo>
                      <a:pt x="943642" y="1585198"/>
                      <a:pt x="1190054" y="1269254"/>
                      <a:pt x="1209580" y="866727"/>
                    </a:cubicBezTo>
                    <a:cubicBezTo>
                      <a:pt x="1219105" y="668702"/>
                      <a:pt x="1172337" y="480583"/>
                      <a:pt x="1078325" y="336851"/>
                    </a:cubicBezTo>
                    <a:cubicBezTo>
                      <a:pt x="987838" y="198834"/>
                      <a:pt x="864203" y="119300"/>
                      <a:pt x="730472" y="112918"/>
                    </a:cubicBezTo>
                    <a:cubicBezTo>
                      <a:pt x="716229" y="112060"/>
                      <a:pt x="701948" y="112060"/>
                      <a:pt x="687705" y="112918"/>
                    </a:cubicBezTo>
                    <a:cubicBezTo>
                      <a:pt x="569023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61246" y="13287"/>
                    </a:lnTo>
                    <a:cubicBezTo>
                      <a:pt x="61246" y="13287"/>
                      <a:pt x="246888" y="46148"/>
                      <a:pt x="288893" y="46720"/>
                    </a:cubicBezTo>
                    <a:cubicBezTo>
                      <a:pt x="363760" y="47863"/>
                      <a:pt x="519779" y="6048"/>
                      <a:pt x="660368" y="2905"/>
                    </a:cubicBezTo>
                    <a:cubicBezTo>
                      <a:pt x="660368" y="2905"/>
                      <a:pt x="354330" y="140446"/>
                      <a:pt x="255937" y="315801"/>
                    </a:cubicBezTo>
                    <a:cubicBezTo>
                      <a:pt x="157543" y="491156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1C90C25-3D71-808B-876E-25DB5667B161}"/>
                  </a:ext>
                </a:extLst>
              </p:cNvPr>
              <p:cNvSpPr/>
              <p:nvPr/>
            </p:nvSpPr>
            <p:spPr>
              <a:xfrm>
                <a:off x="5037449" y="3367843"/>
                <a:ext cx="132134" cy="63455"/>
              </a:xfrm>
              <a:custGeom>
                <a:avLst/>
                <a:gdLst>
                  <a:gd name="connsiteX0" fmla="*/ 131958 w 132134"/>
                  <a:gd name="connsiteY0" fmla="*/ 40487 h 63455"/>
                  <a:gd name="connsiteX1" fmla="*/ 61949 w 132134"/>
                  <a:gd name="connsiteY1" fmla="*/ 62204 h 63455"/>
                  <a:gd name="connsiteX2" fmla="*/ 132 w 132134"/>
                  <a:gd name="connsiteY2" fmla="*/ 22961 h 63455"/>
                  <a:gd name="connsiteX3" fmla="*/ 70141 w 132134"/>
                  <a:gd name="connsiteY3" fmla="*/ 1244 h 63455"/>
                  <a:gd name="connsiteX4" fmla="*/ 131958 w 132134"/>
                  <a:gd name="connsiteY4" fmla="*/ 40487 h 63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34" h="63455">
                    <a:moveTo>
                      <a:pt x="131958" y="40487"/>
                    </a:moveTo>
                    <a:cubicBezTo>
                      <a:pt x="129768" y="57346"/>
                      <a:pt x="98430" y="67062"/>
                      <a:pt x="61949" y="62204"/>
                    </a:cubicBezTo>
                    <a:cubicBezTo>
                      <a:pt x="25469" y="57346"/>
                      <a:pt x="-2154" y="39725"/>
                      <a:pt x="132" y="22961"/>
                    </a:cubicBezTo>
                    <a:cubicBezTo>
                      <a:pt x="2418" y="6197"/>
                      <a:pt x="33660" y="-3614"/>
                      <a:pt x="70141" y="1244"/>
                    </a:cubicBezTo>
                    <a:cubicBezTo>
                      <a:pt x="106622" y="6102"/>
                      <a:pt x="134625" y="23628"/>
                      <a:pt x="131958" y="40487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498BCAF-2112-1279-E5C4-2D2B164B859E}"/>
                  </a:ext>
                </a:extLst>
              </p:cNvPr>
              <p:cNvSpPr/>
              <p:nvPr/>
            </p:nvSpPr>
            <p:spPr>
              <a:xfrm>
                <a:off x="5053583" y="3379531"/>
                <a:ext cx="69341" cy="11844"/>
              </a:xfrm>
              <a:custGeom>
                <a:avLst/>
                <a:gdLst>
                  <a:gd name="connsiteX0" fmla="*/ 0 w 69341"/>
                  <a:gd name="connsiteY0" fmla="*/ 11845 h 11844"/>
                  <a:gd name="connsiteX1" fmla="*/ 69342 w 69341"/>
                  <a:gd name="connsiteY1" fmla="*/ 3939 h 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44">
                    <a:moveTo>
                      <a:pt x="0" y="11845"/>
                    </a:moveTo>
                    <a:cubicBezTo>
                      <a:pt x="2953" y="3749"/>
                      <a:pt x="34671" y="-5395"/>
                      <a:pt x="69342" y="39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A9350786-DB5B-1164-7D8D-E1451044BF9D}"/>
                  </a:ext>
                </a:extLst>
              </p:cNvPr>
              <p:cNvSpPr/>
              <p:nvPr/>
            </p:nvSpPr>
            <p:spPr>
              <a:xfrm>
                <a:off x="4971859" y="3557873"/>
                <a:ext cx="88027" cy="753522"/>
              </a:xfrm>
              <a:custGeom>
                <a:avLst/>
                <a:gdLst>
                  <a:gd name="connsiteX0" fmla="*/ 191 w 88027"/>
                  <a:gd name="connsiteY0" fmla="*/ 0 h 753522"/>
                  <a:gd name="connsiteX1" fmla="*/ 86868 w 88027"/>
                  <a:gd name="connsiteY1" fmla="*/ 166878 h 753522"/>
                  <a:gd name="connsiteX2" fmla="*/ 64579 w 88027"/>
                  <a:gd name="connsiteY2" fmla="*/ 558260 h 753522"/>
                  <a:gd name="connsiteX3" fmla="*/ 77153 w 88027"/>
                  <a:gd name="connsiteY3" fmla="*/ 753523 h 753522"/>
                  <a:gd name="connsiteX4" fmla="*/ 62389 w 88027"/>
                  <a:gd name="connsiteY4" fmla="*/ 263557 h 753522"/>
                  <a:gd name="connsiteX5" fmla="*/ 71914 w 88027"/>
                  <a:gd name="connsiteY5" fmla="*/ 166021 h 753522"/>
                  <a:gd name="connsiteX6" fmla="*/ 0 w 88027"/>
                  <a:gd name="connsiteY6" fmla="*/ 0 h 75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7" h="753522">
                    <a:moveTo>
                      <a:pt x="191" y="0"/>
                    </a:moveTo>
                    <a:cubicBezTo>
                      <a:pt x="66104" y="36957"/>
                      <a:pt x="94298" y="91440"/>
                      <a:pt x="86868" y="166878"/>
                    </a:cubicBezTo>
                    <a:cubicBezTo>
                      <a:pt x="79534" y="297751"/>
                      <a:pt x="64770" y="427387"/>
                      <a:pt x="64579" y="558260"/>
                    </a:cubicBezTo>
                    <a:cubicBezTo>
                      <a:pt x="63680" y="623576"/>
                      <a:pt x="67884" y="688862"/>
                      <a:pt x="77153" y="753523"/>
                    </a:cubicBezTo>
                    <a:cubicBezTo>
                      <a:pt x="34957" y="594074"/>
                      <a:pt x="47530" y="425958"/>
                      <a:pt x="62389" y="263557"/>
                    </a:cubicBezTo>
                    <a:lnTo>
                      <a:pt x="71914" y="166021"/>
                    </a:lnTo>
                    <a:cubicBezTo>
                      <a:pt x="82201" y="93059"/>
                      <a:pt x="59150" y="43148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EF11C11-9D4E-F4D3-67D8-D0ED9867BE6B}"/>
                  </a:ext>
                </a:extLst>
              </p:cNvPr>
              <p:cNvSpPr/>
              <p:nvPr/>
            </p:nvSpPr>
            <p:spPr>
              <a:xfrm>
                <a:off x="5316283" y="3289293"/>
                <a:ext cx="282035" cy="43885"/>
              </a:xfrm>
              <a:custGeom>
                <a:avLst/>
                <a:gdLst>
                  <a:gd name="connsiteX0" fmla="*/ 0 w 282035"/>
                  <a:gd name="connsiteY0" fmla="*/ 43885 h 43885"/>
                  <a:gd name="connsiteX1" fmla="*/ 282035 w 282035"/>
                  <a:gd name="connsiteY1" fmla="*/ 547 h 43885"/>
                  <a:gd name="connsiteX2" fmla="*/ 0 w 282035"/>
                  <a:gd name="connsiteY2" fmla="*/ 43885 h 4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035" h="43885">
                    <a:moveTo>
                      <a:pt x="0" y="43885"/>
                    </a:moveTo>
                    <a:cubicBezTo>
                      <a:pt x="91440" y="17787"/>
                      <a:pt x="186404" y="-3740"/>
                      <a:pt x="282035" y="547"/>
                    </a:cubicBezTo>
                    <a:cubicBezTo>
                      <a:pt x="186785" y="9024"/>
                      <a:pt x="94297" y="30360"/>
                      <a:pt x="0" y="438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5917EAF-B2ED-A8AA-6CB2-658E69C85D04}"/>
                  </a:ext>
                </a:extLst>
              </p:cNvPr>
              <p:cNvSpPr/>
              <p:nvPr/>
            </p:nvSpPr>
            <p:spPr>
              <a:xfrm>
                <a:off x="5139487" y="3391209"/>
                <a:ext cx="996428" cy="1451346"/>
              </a:xfrm>
              <a:custGeom>
                <a:avLst/>
                <a:gdLst>
                  <a:gd name="connsiteX0" fmla="*/ 176701 w 996428"/>
                  <a:gd name="connsiteY0" fmla="*/ 189143 h 1451346"/>
                  <a:gd name="connsiteX1" fmla="*/ 1155 w 996428"/>
                  <a:gd name="connsiteY1" fmla="*/ 701207 h 1451346"/>
                  <a:gd name="connsiteX2" fmla="*/ 464165 w 996428"/>
                  <a:gd name="connsiteY2" fmla="*/ 1450920 h 1451346"/>
                  <a:gd name="connsiteX3" fmla="*/ 995184 w 996428"/>
                  <a:gd name="connsiteY3" fmla="*/ 750356 h 1451346"/>
                  <a:gd name="connsiteX4" fmla="*/ 868406 w 996428"/>
                  <a:gd name="connsiteY4" fmla="*/ 223433 h 1451346"/>
                  <a:gd name="connsiteX5" fmla="*/ 532079 w 996428"/>
                  <a:gd name="connsiteY5" fmla="*/ 643 h 1451346"/>
                  <a:gd name="connsiteX6" fmla="*/ 490740 w 996428"/>
                  <a:gd name="connsiteY6" fmla="*/ 643 h 1451346"/>
                  <a:gd name="connsiteX7" fmla="*/ 176701 w 996428"/>
                  <a:gd name="connsiteY7" fmla="*/ 189143 h 145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428" h="1451346">
                    <a:moveTo>
                      <a:pt x="176701" y="189143"/>
                    </a:moveTo>
                    <a:cubicBezTo>
                      <a:pt x="72783" y="322493"/>
                      <a:pt x="10490" y="504230"/>
                      <a:pt x="1155" y="701207"/>
                    </a:cubicBezTo>
                    <a:cubicBezTo>
                      <a:pt x="-17419" y="1101257"/>
                      <a:pt x="190226" y="1437299"/>
                      <a:pt x="464165" y="1450920"/>
                    </a:cubicBezTo>
                    <a:cubicBezTo>
                      <a:pt x="738104" y="1464541"/>
                      <a:pt x="976324" y="1150216"/>
                      <a:pt x="995184" y="750356"/>
                    </a:cubicBezTo>
                    <a:cubicBezTo>
                      <a:pt x="1004709" y="553474"/>
                      <a:pt x="959275" y="366308"/>
                      <a:pt x="868406" y="223433"/>
                    </a:cubicBezTo>
                    <a:cubicBezTo>
                      <a:pt x="780872" y="86083"/>
                      <a:pt x="661428" y="7025"/>
                      <a:pt x="532079" y="643"/>
                    </a:cubicBezTo>
                    <a:cubicBezTo>
                      <a:pt x="518312" y="-214"/>
                      <a:pt x="504506" y="-214"/>
                      <a:pt x="490740" y="643"/>
                    </a:cubicBezTo>
                    <a:cubicBezTo>
                      <a:pt x="375964" y="9216"/>
                      <a:pt x="265855" y="74748"/>
                      <a:pt x="176701" y="189143"/>
                    </a:cubicBezTo>
                    <a:close/>
                  </a:path>
                </a:pathLst>
              </a:custGeom>
              <a:solidFill>
                <a:srgbClr val="EBEBE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3" name="图形 3">
                <a:extLst>
                  <a:ext uri="{FF2B5EF4-FFF2-40B4-BE49-F238E27FC236}">
                    <a16:creationId xmlns:a16="http://schemas.microsoft.com/office/drawing/2014/main" id="{4D775731-9DCD-33D8-A0A6-C40AFDAA19AD}"/>
                  </a:ext>
                </a:extLst>
              </p:cNvPr>
              <p:cNvGrpSpPr/>
              <p:nvPr/>
            </p:nvGrpSpPr>
            <p:grpSpPr>
              <a:xfrm>
                <a:off x="5139608" y="3391852"/>
                <a:ext cx="980203" cy="1450722"/>
                <a:chOff x="5139608" y="3391852"/>
                <a:chExt cx="980203" cy="1450722"/>
              </a:xfrm>
              <a:solidFill>
                <a:srgbClr val="FFFFFF"/>
              </a:solidFill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78F69C66-5097-8544-3367-1E73F5600EF4}"/>
                    </a:ext>
                  </a:extLst>
                </p:cNvPr>
                <p:cNvSpPr/>
                <p:nvPr/>
              </p:nvSpPr>
              <p:spPr>
                <a:xfrm>
                  <a:off x="5139608" y="3391852"/>
                  <a:ext cx="702264" cy="776001"/>
                </a:xfrm>
                <a:custGeom>
                  <a:avLst/>
                  <a:gdLst>
                    <a:gd name="connsiteX0" fmla="*/ 702264 w 702264"/>
                    <a:gd name="connsiteY0" fmla="*/ 53721 h 776001"/>
                    <a:gd name="connsiteX1" fmla="*/ 272 w 702264"/>
                    <a:gd name="connsiteY1" fmla="*/ 776002 h 776001"/>
                    <a:gd name="connsiteX2" fmla="*/ 1129 w 702264"/>
                    <a:gd name="connsiteY2" fmla="*/ 700468 h 776001"/>
                    <a:gd name="connsiteX3" fmla="*/ 35228 w 702264"/>
                    <a:gd name="connsiteY3" fmla="*/ 479965 h 776001"/>
                    <a:gd name="connsiteX4" fmla="*/ 501953 w 702264"/>
                    <a:gd name="connsiteY4" fmla="*/ 0 h 776001"/>
                    <a:gd name="connsiteX5" fmla="*/ 532148 w 702264"/>
                    <a:gd name="connsiteY5" fmla="*/ 0 h 776001"/>
                    <a:gd name="connsiteX6" fmla="*/ 702264 w 702264"/>
                    <a:gd name="connsiteY6" fmla="*/ 53721 h 77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2264" h="776001">
                      <a:moveTo>
                        <a:pt x="702264" y="53721"/>
                      </a:moveTo>
                      <a:lnTo>
                        <a:pt x="272" y="776002"/>
                      </a:lnTo>
                      <a:cubicBezTo>
                        <a:pt x="-395" y="751046"/>
                        <a:pt x="272" y="725996"/>
                        <a:pt x="1129" y="700468"/>
                      </a:cubicBezTo>
                      <a:cubicBezTo>
                        <a:pt x="4451" y="625947"/>
                        <a:pt x="15884" y="552009"/>
                        <a:pt x="35228" y="479965"/>
                      </a:cubicBezTo>
                      <a:lnTo>
                        <a:pt x="501953" y="0"/>
                      </a:lnTo>
                      <a:cubicBezTo>
                        <a:pt x="511478" y="0"/>
                        <a:pt x="522051" y="0"/>
                        <a:pt x="532148" y="0"/>
                      </a:cubicBezTo>
                      <a:cubicBezTo>
                        <a:pt x="592447" y="3433"/>
                        <a:pt x="650929" y="21901"/>
                        <a:pt x="702264" y="53721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B785A5C2-E244-6FAC-0097-328F28F491E0}"/>
                    </a:ext>
                  </a:extLst>
                </p:cNvPr>
                <p:cNvSpPr/>
                <p:nvPr/>
              </p:nvSpPr>
              <p:spPr>
                <a:xfrm>
                  <a:off x="5228177" y="3700271"/>
                  <a:ext cx="858297" cy="922305"/>
                </a:xfrm>
                <a:custGeom>
                  <a:avLst/>
                  <a:gdLst>
                    <a:gd name="connsiteX0" fmla="*/ 858298 w 858297"/>
                    <a:gd name="connsiteY0" fmla="*/ 81153 h 922305"/>
                    <a:gd name="connsiteX1" fmla="*/ 40767 w 858297"/>
                    <a:gd name="connsiteY1" fmla="*/ 922306 h 922305"/>
                    <a:gd name="connsiteX2" fmla="*/ 0 w 858297"/>
                    <a:gd name="connsiteY2" fmla="*/ 849821 h 922305"/>
                    <a:gd name="connsiteX3" fmla="*/ 825913 w 858297"/>
                    <a:gd name="connsiteY3" fmla="*/ 0 h 922305"/>
                    <a:gd name="connsiteX4" fmla="*/ 858298 w 858297"/>
                    <a:gd name="connsiteY4" fmla="*/ 81153 h 92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8297" h="922305">
                      <a:moveTo>
                        <a:pt x="858298" y="81153"/>
                      </a:moveTo>
                      <a:lnTo>
                        <a:pt x="40767" y="922306"/>
                      </a:lnTo>
                      <a:cubicBezTo>
                        <a:pt x="25732" y="898986"/>
                        <a:pt x="12118" y="874781"/>
                        <a:pt x="0" y="849821"/>
                      </a:cubicBezTo>
                      <a:lnTo>
                        <a:pt x="825913" y="0"/>
                      </a:lnTo>
                      <a:cubicBezTo>
                        <a:pt x="838235" y="26416"/>
                        <a:pt x="849047" y="53511"/>
                        <a:pt x="858298" y="8115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39DD3E0-69C4-A7E1-9324-AF9F4A607CC1}"/>
                    </a:ext>
                  </a:extLst>
                </p:cNvPr>
                <p:cNvSpPr/>
                <p:nvPr/>
              </p:nvSpPr>
              <p:spPr>
                <a:xfrm>
                  <a:off x="5578030" y="4283963"/>
                  <a:ext cx="540258" cy="558610"/>
                </a:xfrm>
                <a:custGeom>
                  <a:avLst/>
                  <a:gdLst>
                    <a:gd name="connsiteX0" fmla="*/ 540258 w 540258"/>
                    <a:gd name="connsiteY0" fmla="*/ 0 h 558610"/>
                    <a:gd name="connsiteX1" fmla="*/ 496634 w 540258"/>
                    <a:gd name="connsiteY1" fmla="*/ 159353 h 558610"/>
                    <a:gd name="connsiteX2" fmla="*/ 116110 w 540258"/>
                    <a:gd name="connsiteY2" fmla="*/ 550831 h 558610"/>
                    <a:gd name="connsiteX3" fmla="*/ 25622 w 540258"/>
                    <a:gd name="connsiteY3" fmla="*/ 558165 h 558610"/>
                    <a:gd name="connsiteX4" fmla="*/ 0 w 540258"/>
                    <a:gd name="connsiteY4" fmla="*/ 555879 h 55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258" h="558610">
                      <a:moveTo>
                        <a:pt x="540258" y="0"/>
                      </a:moveTo>
                      <a:cubicBezTo>
                        <a:pt x="530274" y="54262"/>
                        <a:pt x="515680" y="107573"/>
                        <a:pt x="496634" y="159353"/>
                      </a:cubicBezTo>
                      <a:lnTo>
                        <a:pt x="116110" y="550831"/>
                      </a:lnTo>
                      <a:cubicBezTo>
                        <a:pt x="86401" y="557242"/>
                        <a:pt x="55976" y="559708"/>
                        <a:pt x="25622" y="558165"/>
                      </a:cubicBezTo>
                      <a:cubicBezTo>
                        <a:pt x="17050" y="557689"/>
                        <a:pt x="8477" y="557022"/>
                        <a:pt x="0" y="55587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83BEB0C9-C54D-3500-24C9-FD740715B33D}"/>
                    </a:ext>
                  </a:extLst>
                </p:cNvPr>
                <p:cNvSpPr/>
                <p:nvPr/>
              </p:nvSpPr>
              <p:spPr>
                <a:xfrm>
                  <a:off x="5329523" y="3892010"/>
                  <a:ext cx="790289" cy="820959"/>
                </a:xfrm>
                <a:custGeom>
                  <a:avLst/>
                  <a:gdLst>
                    <a:gd name="connsiteX0" fmla="*/ 790289 w 790289"/>
                    <a:gd name="connsiteY0" fmla="*/ 18859 h 820959"/>
                    <a:gd name="connsiteX1" fmla="*/ 10668 w 790289"/>
                    <a:gd name="connsiteY1" fmla="*/ 820960 h 820959"/>
                    <a:gd name="connsiteX2" fmla="*/ 0 w 790289"/>
                    <a:gd name="connsiteY2" fmla="*/ 809625 h 820959"/>
                    <a:gd name="connsiteX3" fmla="*/ 786670 w 790289"/>
                    <a:gd name="connsiteY3" fmla="*/ 0 h 820959"/>
                    <a:gd name="connsiteX4" fmla="*/ 790289 w 790289"/>
                    <a:gd name="connsiteY4" fmla="*/ 18859 h 82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289" h="820959">
                      <a:moveTo>
                        <a:pt x="790289" y="18859"/>
                      </a:moveTo>
                      <a:lnTo>
                        <a:pt x="10668" y="820960"/>
                      </a:lnTo>
                      <a:cubicBezTo>
                        <a:pt x="6953" y="817340"/>
                        <a:pt x="3429" y="813530"/>
                        <a:pt x="0" y="809625"/>
                      </a:cubicBezTo>
                      <a:lnTo>
                        <a:pt x="786670" y="0"/>
                      </a:lnTo>
                      <a:cubicBezTo>
                        <a:pt x="788098" y="6287"/>
                        <a:pt x="789146" y="12668"/>
                        <a:pt x="790289" y="1885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8DB5ED3-6687-54A8-4033-7A204F37EBE2}"/>
                  </a:ext>
                </a:extLst>
              </p:cNvPr>
              <p:cNvSpPr/>
              <p:nvPr/>
            </p:nvSpPr>
            <p:spPr>
              <a:xfrm>
                <a:off x="6152292" y="3916733"/>
                <a:ext cx="626840" cy="247311"/>
              </a:xfrm>
              <a:custGeom>
                <a:avLst/>
                <a:gdLst>
                  <a:gd name="connsiteX0" fmla="*/ 550640 w 626840"/>
                  <a:gd name="connsiteY0" fmla="*/ 247311 h 247311"/>
                  <a:gd name="connsiteX1" fmla="*/ 626840 w 626840"/>
                  <a:gd name="connsiteY1" fmla="*/ 164539 h 247311"/>
                  <a:gd name="connsiteX2" fmla="*/ 0 w 626840"/>
                  <a:gd name="connsiteY2" fmla="*/ 102912 h 247311"/>
                  <a:gd name="connsiteX3" fmla="*/ 78486 w 626840"/>
                  <a:gd name="connsiteY3" fmla="*/ 183684 h 247311"/>
                  <a:gd name="connsiteX4" fmla="*/ 550640 w 626840"/>
                  <a:gd name="connsiteY4" fmla="*/ 247311 h 2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840" h="247311">
                    <a:moveTo>
                      <a:pt x="550640" y="247311"/>
                    </a:moveTo>
                    <a:lnTo>
                      <a:pt x="626840" y="164539"/>
                    </a:lnTo>
                    <a:cubicBezTo>
                      <a:pt x="504349" y="51192"/>
                      <a:pt x="216027" y="-107114"/>
                      <a:pt x="0" y="102912"/>
                    </a:cubicBezTo>
                    <a:lnTo>
                      <a:pt x="78486" y="183684"/>
                    </a:lnTo>
                    <a:cubicBezTo>
                      <a:pt x="272034" y="-4816"/>
                      <a:pt x="539305" y="237024"/>
                      <a:pt x="550640" y="247311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742A144-35AA-C0D0-8CEF-E8B524893F58}"/>
                  </a:ext>
                </a:extLst>
              </p:cNvPr>
              <p:cNvSpPr/>
              <p:nvPr/>
            </p:nvSpPr>
            <p:spPr>
              <a:xfrm>
                <a:off x="6740464" y="3385251"/>
                <a:ext cx="1686299" cy="1686409"/>
              </a:xfrm>
              <a:custGeom>
                <a:avLst/>
                <a:gdLst>
                  <a:gd name="connsiteX0" fmla="*/ 691512 w 1686299"/>
                  <a:gd name="connsiteY0" fmla="*/ 1672523 h 1686409"/>
                  <a:gd name="connsiteX1" fmla="*/ 13808 w 1686299"/>
                  <a:gd name="connsiteY1" fmla="*/ 691448 h 1686409"/>
                  <a:gd name="connsiteX2" fmla="*/ 13808 w 1686299"/>
                  <a:gd name="connsiteY2" fmla="*/ 691448 h 1686409"/>
                  <a:gd name="connsiteX3" fmla="*/ 994851 w 1686299"/>
                  <a:gd name="connsiteY3" fmla="*/ 13918 h 1686409"/>
                  <a:gd name="connsiteX4" fmla="*/ 1672382 w 1686299"/>
                  <a:gd name="connsiteY4" fmla="*/ 994962 h 1686409"/>
                  <a:gd name="connsiteX5" fmla="*/ 691512 w 1686299"/>
                  <a:gd name="connsiteY5" fmla="*/ 1672523 h 1686409"/>
                  <a:gd name="connsiteX6" fmla="*/ 124679 w 1686299"/>
                  <a:gd name="connsiteY6" fmla="*/ 712022 h 1686409"/>
                  <a:gd name="connsiteX7" fmla="*/ 711951 w 1686299"/>
                  <a:gd name="connsiteY7" fmla="*/ 1559770 h 1686409"/>
                  <a:gd name="connsiteX8" fmla="*/ 1559699 w 1686299"/>
                  <a:gd name="connsiteY8" fmla="*/ 972498 h 1686409"/>
                  <a:gd name="connsiteX9" fmla="*/ 972427 w 1686299"/>
                  <a:gd name="connsiteY9" fmla="*/ 124750 h 1686409"/>
                  <a:gd name="connsiteX10" fmla="*/ 792668 w 1686299"/>
                  <a:gd name="connsiteY10" fmla="*/ 114710 h 1686409"/>
                  <a:gd name="connsiteX11" fmla="*/ 124679 w 1686299"/>
                  <a:gd name="connsiteY11" fmla="*/ 712022 h 168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6299" h="1686409">
                    <a:moveTo>
                      <a:pt x="691512" y="1672523"/>
                    </a:moveTo>
                    <a:cubicBezTo>
                      <a:pt x="233640" y="1588460"/>
                      <a:pt x="-69628" y="1149435"/>
                      <a:pt x="13808" y="691448"/>
                    </a:cubicBezTo>
                    <a:lnTo>
                      <a:pt x="13808" y="691448"/>
                    </a:lnTo>
                    <a:cubicBezTo>
                      <a:pt x="97621" y="233446"/>
                      <a:pt x="536849" y="-69894"/>
                      <a:pt x="994851" y="13918"/>
                    </a:cubicBezTo>
                    <a:cubicBezTo>
                      <a:pt x="1452854" y="97731"/>
                      <a:pt x="1756194" y="536959"/>
                      <a:pt x="1672382" y="994962"/>
                    </a:cubicBezTo>
                    <a:cubicBezTo>
                      <a:pt x="1588581" y="1452896"/>
                      <a:pt x="1149464" y="1756228"/>
                      <a:pt x="691512" y="1672523"/>
                    </a:cubicBezTo>
                    <a:close/>
                    <a:moveTo>
                      <a:pt x="124679" y="712022"/>
                    </a:moveTo>
                    <a:cubicBezTo>
                      <a:pt x="52751" y="1108292"/>
                      <a:pt x="315682" y="1487842"/>
                      <a:pt x="711951" y="1559770"/>
                    </a:cubicBezTo>
                    <a:cubicBezTo>
                      <a:pt x="1108221" y="1631699"/>
                      <a:pt x="1487770" y="1368768"/>
                      <a:pt x="1559699" y="972498"/>
                    </a:cubicBezTo>
                    <a:cubicBezTo>
                      <a:pt x="1631627" y="576228"/>
                      <a:pt x="1368697" y="196679"/>
                      <a:pt x="972427" y="124750"/>
                    </a:cubicBezTo>
                    <a:cubicBezTo>
                      <a:pt x="913152" y="113991"/>
                      <a:pt x="852772" y="110619"/>
                      <a:pt x="792668" y="114710"/>
                    </a:cubicBezTo>
                    <a:cubicBezTo>
                      <a:pt x="459758" y="137980"/>
                      <a:pt x="184880" y="383775"/>
                      <a:pt x="124679" y="712022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07774E6D-578F-6207-05A2-E24B1D847DA3}"/>
                  </a:ext>
                </a:extLst>
              </p:cNvPr>
              <p:cNvSpPr/>
              <p:nvPr/>
            </p:nvSpPr>
            <p:spPr>
              <a:xfrm>
                <a:off x="7938516" y="3463956"/>
                <a:ext cx="652653" cy="986789"/>
              </a:xfrm>
              <a:custGeom>
                <a:avLst/>
                <a:gdLst>
                  <a:gd name="connsiteX0" fmla="*/ 395859 w 652653"/>
                  <a:gd name="connsiteY0" fmla="*/ 404336 h 986789"/>
                  <a:gd name="connsiteX1" fmla="*/ 0 w 652653"/>
                  <a:gd name="connsiteY1" fmla="*/ 0 h 986789"/>
                  <a:gd name="connsiteX2" fmla="*/ 360997 w 652653"/>
                  <a:gd name="connsiteY2" fmla="*/ 117253 h 986789"/>
                  <a:gd name="connsiteX3" fmla="*/ 651700 w 652653"/>
                  <a:gd name="connsiteY3" fmla="*/ 151257 h 986789"/>
                  <a:gd name="connsiteX4" fmla="*/ 652653 w 652653"/>
                  <a:gd name="connsiteY4" fmla="*/ 493395 h 986789"/>
                  <a:gd name="connsiteX5" fmla="*/ 566928 w 652653"/>
                  <a:gd name="connsiteY5" fmla="*/ 542068 h 986789"/>
                  <a:gd name="connsiteX6" fmla="*/ 458057 w 652653"/>
                  <a:gd name="connsiteY6" fmla="*/ 986790 h 986789"/>
                  <a:gd name="connsiteX7" fmla="*/ 395859 w 652653"/>
                  <a:gd name="connsiteY7" fmla="*/ 404336 h 98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3" h="986789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7" y="117253"/>
                    </a:cubicBezTo>
                    <a:cubicBezTo>
                      <a:pt x="402146" y="125730"/>
                      <a:pt x="651700" y="151257"/>
                      <a:pt x="651700" y="151257"/>
                    </a:cubicBezTo>
                    <a:lnTo>
                      <a:pt x="652653" y="493395"/>
                    </a:lnTo>
                    <a:cubicBezTo>
                      <a:pt x="652653" y="493395"/>
                      <a:pt x="584073" y="497205"/>
                      <a:pt x="566928" y="542068"/>
                    </a:cubicBezTo>
                    <a:cubicBezTo>
                      <a:pt x="530162" y="636461"/>
                      <a:pt x="548735" y="659321"/>
                      <a:pt x="458057" y="986790"/>
                    </a:cubicBezTo>
                    <a:cubicBezTo>
                      <a:pt x="457200" y="986790"/>
                      <a:pt x="453009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1" name="图形 3">
                <a:extLst>
                  <a:ext uri="{FF2B5EF4-FFF2-40B4-BE49-F238E27FC236}">
                    <a16:creationId xmlns:a16="http://schemas.microsoft.com/office/drawing/2014/main" id="{1B088531-38FE-B8F1-AA69-F74534975C71}"/>
                  </a:ext>
                </a:extLst>
              </p:cNvPr>
              <p:cNvGrpSpPr/>
              <p:nvPr/>
            </p:nvGrpSpPr>
            <p:grpSpPr>
              <a:xfrm>
                <a:off x="6740464" y="3385251"/>
                <a:ext cx="1850704" cy="1686409"/>
                <a:chOff x="6740464" y="3385251"/>
                <a:chExt cx="1850704" cy="1686409"/>
              </a:xfrm>
              <a:solidFill>
                <a:srgbClr val="000000"/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7AD20B70-D1C6-41DB-DFBF-7E21138AFB7C}"/>
                    </a:ext>
                  </a:extLst>
                </p:cNvPr>
                <p:cNvSpPr/>
                <p:nvPr/>
              </p:nvSpPr>
              <p:spPr>
                <a:xfrm>
                  <a:off x="6740464" y="3385251"/>
                  <a:ext cx="1686299" cy="1686409"/>
                </a:xfrm>
                <a:custGeom>
                  <a:avLst/>
                  <a:gdLst>
                    <a:gd name="connsiteX0" fmla="*/ 691512 w 1686299"/>
                    <a:gd name="connsiteY0" fmla="*/ 1672523 h 1686409"/>
                    <a:gd name="connsiteX1" fmla="*/ 13808 w 1686299"/>
                    <a:gd name="connsiteY1" fmla="*/ 691448 h 1686409"/>
                    <a:gd name="connsiteX2" fmla="*/ 13808 w 1686299"/>
                    <a:gd name="connsiteY2" fmla="*/ 691448 h 1686409"/>
                    <a:gd name="connsiteX3" fmla="*/ 994851 w 1686299"/>
                    <a:gd name="connsiteY3" fmla="*/ 13918 h 1686409"/>
                    <a:gd name="connsiteX4" fmla="*/ 1672382 w 1686299"/>
                    <a:gd name="connsiteY4" fmla="*/ 994962 h 1686409"/>
                    <a:gd name="connsiteX5" fmla="*/ 691512 w 1686299"/>
                    <a:gd name="connsiteY5" fmla="*/ 1672523 h 1686409"/>
                    <a:gd name="connsiteX6" fmla="*/ 124679 w 1686299"/>
                    <a:gd name="connsiteY6" fmla="*/ 712022 h 1686409"/>
                    <a:gd name="connsiteX7" fmla="*/ 711951 w 1686299"/>
                    <a:gd name="connsiteY7" fmla="*/ 1559770 h 1686409"/>
                    <a:gd name="connsiteX8" fmla="*/ 1559699 w 1686299"/>
                    <a:gd name="connsiteY8" fmla="*/ 972498 h 1686409"/>
                    <a:gd name="connsiteX9" fmla="*/ 972427 w 1686299"/>
                    <a:gd name="connsiteY9" fmla="*/ 124750 h 1686409"/>
                    <a:gd name="connsiteX10" fmla="*/ 792668 w 1686299"/>
                    <a:gd name="connsiteY10" fmla="*/ 114710 h 1686409"/>
                    <a:gd name="connsiteX11" fmla="*/ 124679 w 1686299"/>
                    <a:gd name="connsiteY11" fmla="*/ 712022 h 168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86299" h="1686409">
                      <a:moveTo>
                        <a:pt x="691512" y="1672523"/>
                      </a:moveTo>
                      <a:cubicBezTo>
                        <a:pt x="233640" y="1588460"/>
                        <a:pt x="-69628" y="1149435"/>
                        <a:pt x="13808" y="691448"/>
                      </a:cubicBezTo>
                      <a:lnTo>
                        <a:pt x="13808" y="691448"/>
                      </a:lnTo>
                      <a:cubicBezTo>
                        <a:pt x="97621" y="233446"/>
                        <a:pt x="536849" y="-69894"/>
                        <a:pt x="994851" y="13918"/>
                      </a:cubicBezTo>
                      <a:cubicBezTo>
                        <a:pt x="1452854" y="97731"/>
                        <a:pt x="1756194" y="536959"/>
                        <a:pt x="1672382" y="994962"/>
                      </a:cubicBezTo>
                      <a:cubicBezTo>
                        <a:pt x="1588581" y="1452896"/>
                        <a:pt x="1149464" y="1756228"/>
                        <a:pt x="691512" y="1672523"/>
                      </a:cubicBezTo>
                      <a:close/>
                      <a:moveTo>
                        <a:pt x="124679" y="712022"/>
                      </a:moveTo>
                      <a:cubicBezTo>
                        <a:pt x="52751" y="1108292"/>
                        <a:pt x="315682" y="1487842"/>
                        <a:pt x="711951" y="1559770"/>
                      </a:cubicBezTo>
                      <a:cubicBezTo>
                        <a:pt x="1108221" y="1631699"/>
                        <a:pt x="1487770" y="1368768"/>
                        <a:pt x="1559699" y="972498"/>
                      </a:cubicBezTo>
                      <a:cubicBezTo>
                        <a:pt x="1631627" y="576228"/>
                        <a:pt x="1368697" y="196679"/>
                        <a:pt x="972427" y="124750"/>
                      </a:cubicBezTo>
                      <a:cubicBezTo>
                        <a:pt x="913152" y="113991"/>
                        <a:pt x="852772" y="110619"/>
                        <a:pt x="792668" y="114710"/>
                      </a:cubicBezTo>
                      <a:cubicBezTo>
                        <a:pt x="459758" y="137980"/>
                        <a:pt x="184880" y="383775"/>
                        <a:pt x="124679" y="7120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B74FE776-E553-05CD-FCDF-B08B917587DD}"/>
                    </a:ext>
                  </a:extLst>
                </p:cNvPr>
                <p:cNvSpPr/>
                <p:nvPr/>
              </p:nvSpPr>
              <p:spPr>
                <a:xfrm>
                  <a:off x="7938516" y="3463956"/>
                  <a:ext cx="652653" cy="986789"/>
                </a:xfrm>
                <a:custGeom>
                  <a:avLst/>
                  <a:gdLst>
                    <a:gd name="connsiteX0" fmla="*/ 395859 w 652653"/>
                    <a:gd name="connsiteY0" fmla="*/ 404336 h 986789"/>
                    <a:gd name="connsiteX1" fmla="*/ 0 w 652653"/>
                    <a:gd name="connsiteY1" fmla="*/ 0 h 986789"/>
                    <a:gd name="connsiteX2" fmla="*/ 360997 w 652653"/>
                    <a:gd name="connsiteY2" fmla="*/ 117253 h 986789"/>
                    <a:gd name="connsiteX3" fmla="*/ 651700 w 652653"/>
                    <a:gd name="connsiteY3" fmla="*/ 151257 h 986789"/>
                    <a:gd name="connsiteX4" fmla="*/ 652653 w 652653"/>
                    <a:gd name="connsiteY4" fmla="*/ 493395 h 986789"/>
                    <a:gd name="connsiteX5" fmla="*/ 566928 w 652653"/>
                    <a:gd name="connsiteY5" fmla="*/ 542068 h 986789"/>
                    <a:gd name="connsiteX6" fmla="*/ 458057 w 652653"/>
                    <a:gd name="connsiteY6" fmla="*/ 986790 h 986789"/>
                    <a:gd name="connsiteX7" fmla="*/ 395859 w 652653"/>
                    <a:gd name="connsiteY7" fmla="*/ 404336 h 98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2653" h="986789">
                      <a:moveTo>
                        <a:pt x="395859" y="404336"/>
                      </a:moveTo>
                      <a:cubicBezTo>
                        <a:pt x="337852" y="211741"/>
                        <a:pt x="0" y="0"/>
                        <a:pt x="0" y="0"/>
                      </a:cubicBezTo>
                      <a:cubicBezTo>
                        <a:pt x="136779" y="33623"/>
                        <a:pt x="287655" y="102013"/>
                        <a:pt x="360997" y="117253"/>
                      </a:cubicBezTo>
                      <a:cubicBezTo>
                        <a:pt x="402146" y="125730"/>
                        <a:pt x="651700" y="151257"/>
                        <a:pt x="651700" y="151257"/>
                      </a:cubicBezTo>
                      <a:lnTo>
                        <a:pt x="652653" y="493395"/>
                      </a:lnTo>
                      <a:cubicBezTo>
                        <a:pt x="652653" y="493395"/>
                        <a:pt x="584073" y="497205"/>
                        <a:pt x="566928" y="542068"/>
                      </a:cubicBezTo>
                      <a:cubicBezTo>
                        <a:pt x="530162" y="636461"/>
                        <a:pt x="548735" y="659321"/>
                        <a:pt x="458057" y="986790"/>
                      </a:cubicBezTo>
                      <a:cubicBezTo>
                        <a:pt x="457200" y="986790"/>
                        <a:pt x="453009" y="596837"/>
                        <a:pt x="395859" y="4043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7323269C-AF0C-FA12-562A-F328442E78B1}"/>
                  </a:ext>
                </a:extLst>
              </p:cNvPr>
              <p:cNvSpPr/>
              <p:nvPr/>
            </p:nvSpPr>
            <p:spPr>
              <a:xfrm>
                <a:off x="6665655" y="3372398"/>
                <a:ext cx="1687104" cy="1687169"/>
              </a:xfrm>
              <a:custGeom>
                <a:avLst/>
                <a:gdLst>
                  <a:gd name="connsiteX0" fmla="*/ 691360 w 1687104"/>
                  <a:gd name="connsiteY0" fmla="*/ 1673089 h 1687169"/>
                  <a:gd name="connsiteX1" fmla="*/ 13656 w 1687104"/>
                  <a:gd name="connsiteY1" fmla="*/ 692872 h 1687169"/>
                  <a:gd name="connsiteX2" fmla="*/ 13656 w 1687104"/>
                  <a:gd name="connsiteY2" fmla="*/ 692872 h 1687169"/>
                  <a:gd name="connsiteX3" fmla="*/ 994233 w 1687104"/>
                  <a:gd name="connsiteY3" fmla="*/ 13721 h 1687169"/>
                  <a:gd name="connsiteX4" fmla="*/ 1673384 w 1687104"/>
                  <a:gd name="connsiteY4" fmla="*/ 994298 h 1687169"/>
                  <a:gd name="connsiteX5" fmla="*/ 692807 w 1687104"/>
                  <a:gd name="connsiteY5" fmla="*/ 1673449 h 1687169"/>
                  <a:gd name="connsiteX6" fmla="*/ 691360 w 1687104"/>
                  <a:gd name="connsiteY6" fmla="*/ 1673185 h 1687169"/>
                  <a:gd name="connsiteX7" fmla="*/ 124527 w 1687104"/>
                  <a:gd name="connsiteY7" fmla="*/ 713065 h 1687169"/>
                  <a:gd name="connsiteX8" fmla="*/ 711645 w 1687104"/>
                  <a:gd name="connsiteY8" fmla="*/ 1561738 h 1687169"/>
                  <a:gd name="connsiteX9" fmla="*/ 1560319 w 1687104"/>
                  <a:gd name="connsiteY9" fmla="*/ 974620 h 1687169"/>
                  <a:gd name="connsiteX10" fmla="*/ 973200 w 1687104"/>
                  <a:gd name="connsiteY10" fmla="*/ 125946 h 1687169"/>
                  <a:gd name="connsiteX11" fmla="*/ 792420 w 1687104"/>
                  <a:gd name="connsiteY11" fmla="*/ 115847 h 1687169"/>
                  <a:gd name="connsiteX12" fmla="*/ 124527 w 1687104"/>
                  <a:gd name="connsiteY12" fmla="*/ 713065 h 168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104" h="1687169">
                    <a:moveTo>
                      <a:pt x="691360" y="1673089"/>
                    </a:moveTo>
                    <a:cubicBezTo>
                      <a:pt x="233886" y="1589013"/>
                      <a:pt x="-69253" y="1150559"/>
                      <a:pt x="13656" y="692872"/>
                    </a:cubicBezTo>
                    <a:lnTo>
                      <a:pt x="13656" y="692872"/>
                    </a:lnTo>
                    <a:cubicBezTo>
                      <a:pt x="96892" y="234550"/>
                      <a:pt x="535912" y="-69516"/>
                      <a:pt x="994233" y="13721"/>
                    </a:cubicBezTo>
                    <a:cubicBezTo>
                      <a:pt x="1452554" y="96957"/>
                      <a:pt x="1756621" y="535977"/>
                      <a:pt x="1673384" y="994298"/>
                    </a:cubicBezTo>
                    <a:cubicBezTo>
                      <a:pt x="1590148" y="1452619"/>
                      <a:pt x="1151128" y="1756686"/>
                      <a:pt x="692807" y="1673449"/>
                    </a:cubicBezTo>
                    <a:cubicBezTo>
                      <a:pt x="692325" y="1673362"/>
                      <a:pt x="691842" y="1673273"/>
                      <a:pt x="691360" y="1673185"/>
                    </a:cubicBezTo>
                    <a:close/>
                    <a:moveTo>
                      <a:pt x="124527" y="713065"/>
                    </a:moveTo>
                    <a:cubicBezTo>
                      <a:pt x="52301" y="1109548"/>
                      <a:pt x="315162" y="1489512"/>
                      <a:pt x="711645" y="1561738"/>
                    </a:cubicBezTo>
                    <a:cubicBezTo>
                      <a:pt x="1108128" y="1633965"/>
                      <a:pt x="1488092" y="1371103"/>
                      <a:pt x="1560319" y="974620"/>
                    </a:cubicBezTo>
                    <a:cubicBezTo>
                      <a:pt x="1632545" y="578137"/>
                      <a:pt x="1369683" y="198173"/>
                      <a:pt x="973200" y="125946"/>
                    </a:cubicBezTo>
                    <a:cubicBezTo>
                      <a:pt x="913593" y="115088"/>
                      <a:pt x="852866" y="111695"/>
                      <a:pt x="792420" y="115847"/>
                    </a:cubicBezTo>
                    <a:cubicBezTo>
                      <a:pt x="459576" y="139149"/>
                      <a:pt x="184757" y="384887"/>
                      <a:pt x="124527" y="713065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8E803AE-2416-7A43-5409-EFFFF83DA5CE}"/>
                  </a:ext>
                </a:extLst>
              </p:cNvPr>
              <p:cNvSpPr/>
              <p:nvPr/>
            </p:nvSpPr>
            <p:spPr>
              <a:xfrm>
                <a:off x="7863077" y="3452145"/>
                <a:ext cx="652652" cy="987266"/>
              </a:xfrm>
              <a:custGeom>
                <a:avLst/>
                <a:gdLst>
                  <a:gd name="connsiteX0" fmla="*/ 395859 w 652652"/>
                  <a:gd name="connsiteY0" fmla="*/ 404336 h 987266"/>
                  <a:gd name="connsiteX1" fmla="*/ 0 w 652652"/>
                  <a:gd name="connsiteY1" fmla="*/ 0 h 987266"/>
                  <a:gd name="connsiteX2" fmla="*/ 360998 w 652652"/>
                  <a:gd name="connsiteY2" fmla="*/ 117253 h 987266"/>
                  <a:gd name="connsiteX3" fmla="*/ 651701 w 652652"/>
                  <a:gd name="connsiteY3" fmla="*/ 151257 h 987266"/>
                  <a:gd name="connsiteX4" fmla="*/ 652653 w 652652"/>
                  <a:gd name="connsiteY4" fmla="*/ 464534 h 987266"/>
                  <a:gd name="connsiteX5" fmla="*/ 566928 w 652652"/>
                  <a:gd name="connsiteY5" fmla="*/ 530066 h 987266"/>
                  <a:gd name="connsiteX6" fmla="*/ 457962 w 652652"/>
                  <a:gd name="connsiteY6" fmla="*/ 987266 h 987266"/>
                  <a:gd name="connsiteX7" fmla="*/ 395859 w 652652"/>
                  <a:gd name="connsiteY7" fmla="*/ 404336 h 98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2" h="987266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8" y="117253"/>
                    </a:cubicBezTo>
                    <a:cubicBezTo>
                      <a:pt x="402146" y="125730"/>
                      <a:pt x="651701" y="151257"/>
                      <a:pt x="651701" y="151257"/>
                    </a:cubicBezTo>
                    <a:lnTo>
                      <a:pt x="652653" y="464534"/>
                    </a:lnTo>
                    <a:cubicBezTo>
                      <a:pt x="652653" y="464534"/>
                      <a:pt x="584073" y="485299"/>
                      <a:pt x="566928" y="530066"/>
                    </a:cubicBezTo>
                    <a:cubicBezTo>
                      <a:pt x="530067" y="624459"/>
                      <a:pt x="548640" y="659321"/>
                      <a:pt x="457962" y="987266"/>
                    </a:cubicBezTo>
                    <a:cubicBezTo>
                      <a:pt x="457676" y="986504"/>
                      <a:pt x="453866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3AE83D1-8A8A-4ED5-EC33-61C3D3DD485F}"/>
                  </a:ext>
                </a:extLst>
              </p:cNvPr>
              <p:cNvSpPr/>
              <p:nvPr/>
            </p:nvSpPr>
            <p:spPr>
              <a:xfrm>
                <a:off x="8275855" y="3703592"/>
                <a:ext cx="132227" cy="63462"/>
              </a:xfrm>
              <a:custGeom>
                <a:avLst/>
                <a:gdLst>
                  <a:gd name="connsiteX0" fmla="*/ 132053 w 132227"/>
                  <a:gd name="connsiteY0" fmla="*/ 40494 h 63462"/>
                  <a:gd name="connsiteX1" fmla="*/ 62044 w 132227"/>
                  <a:gd name="connsiteY1" fmla="*/ 62211 h 63462"/>
                  <a:gd name="connsiteX2" fmla="*/ 131 w 132227"/>
                  <a:gd name="connsiteY2" fmla="*/ 22968 h 63462"/>
                  <a:gd name="connsiteX3" fmla="*/ 70140 w 132227"/>
                  <a:gd name="connsiteY3" fmla="*/ 1251 h 63462"/>
                  <a:gd name="connsiteX4" fmla="*/ 132053 w 132227"/>
                  <a:gd name="connsiteY4" fmla="*/ 40494 h 63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7" h="63462">
                    <a:moveTo>
                      <a:pt x="132053" y="40494"/>
                    </a:moveTo>
                    <a:cubicBezTo>
                      <a:pt x="129767" y="57354"/>
                      <a:pt x="98429" y="67069"/>
                      <a:pt x="62044" y="62211"/>
                    </a:cubicBezTo>
                    <a:cubicBezTo>
                      <a:pt x="25658" y="57354"/>
                      <a:pt x="-2154" y="39827"/>
                      <a:pt x="131" y="22968"/>
                    </a:cubicBezTo>
                    <a:cubicBezTo>
                      <a:pt x="2417" y="6109"/>
                      <a:pt x="33755" y="-3607"/>
                      <a:pt x="70140" y="1251"/>
                    </a:cubicBezTo>
                    <a:cubicBezTo>
                      <a:pt x="106526" y="6109"/>
                      <a:pt x="134720" y="23730"/>
                      <a:pt x="132053" y="40494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2ACA66F-B60D-6528-6073-0E39CFAD4B4E}"/>
                  </a:ext>
                </a:extLst>
              </p:cNvPr>
              <p:cNvSpPr/>
              <p:nvPr/>
            </p:nvSpPr>
            <p:spPr>
              <a:xfrm>
                <a:off x="8291988" y="3715340"/>
                <a:ext cx="69341" cy="11886"/>
              </a:xfrm>
              <a:custGeom>
                <a:avLst/>
                <a:gdLst>
                  <a:gd name="connsiteX0" fmla="*/ 0 w 69341"/>
                  <a:gd name="connsiteY0" fmla="*/ 11887 h 11886"/>
                  <a:gd name="connsiteX1" fmla="*/ 69342 w 69341"/>
                  <a:gd name="connsiteY1" fmla="*/ 3981 h 1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86">
                    <a:moveTo>
                      <a:pt x="0" y="11887"/>
                    </a:moveTo>
                    <a:cubicBezTo>
                      <a:pt x="2953" y="3791"/>
                      <a:pt x="34671" y="-5449"/>
                      <a:pt x="69342" y="398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61A55C43-FD61-06E3-95D9-6BBFD16B6AF5}"/>
                  </a:ext>
                </a:extLst>
              </p:cNvPr>
              <p:cNvSpPr/>
              <p:nvPr/>
            </p:nvSpPr>
            <p:spPr>
              <a:xfrm>
                <a:off x="7123080" y="3429748"/>
                <a:ext cx="251459" cy="83738"/>
              </a:xfrm>
              <a:custGeom>
                <a:avLst/>
                <a:gdLst>
                  <a:gd name="connsiteX0" fmla="*/ 0 w 251459"/>
                  <a:gd name="connsiteY0" fmla="*/ 83738 h 83738"/>
                  <a:gd name="connsiteX1" fmla="*/ 251460 w 251459"/>
                  <a:gd name="connsiteY1" fmla="*/ 13 h 83738"/>
                  <a:gd name="connsiteX2" fmla="*/ 0 w 251459"/>
                  <a:gd name="connsiteY2" fmla="*/ 83738 h 8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59" h="83738">
                    <a:moveTo>
                      <a:pt x="0" y="83738"/>
                    </a:moveTo>
                    <a:cubicBezTo>
                      <a:pt x="72224" y="28732"/>
                      <a:pt x="160677" y="-719"/>
                      <a:pt x="251460" y="13"/>
                    </a:cubicBezTo>
                    <a:cubicBezTo>
                      <a:pt x="165735" y="25159"/>
                      <a:pt x="83249" y="52401"/>
                      <a:pt x="0" y="83738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7A42C7C-DC34-F5A5-396B-833D317A6F7F}"/>
                  </a:ext>
                </a:extLst>
              </p:cNvPr>
              <p:cNvSpPr/>
              <p:nvPr/>
            </p:nvSpPr>
            <p:spPr>
              <a:xfrm>
                <a:off x="6766369" y="3522345"/>
                <a:ext cx="342042" cy="411479"/>
              </a:xfrm>
              <a:custGeom>
                <a:avLst/>
                <a:gdLst>
                  <a:gd name="connsiteX0" fmla="*/ 0 w 342042"/>
                  <a:gd name="connsiteY0" fmla="*/ 411480 h 411479"/>
                  <a:gd name="connsiteX1" fmla="*/ 342043 w 342042"/>
                  <a:gd name="connsiteY1" fmla="*/ 0 h 411479"/>
                  <a:gd name="connsiteX2" fmla="*/ 0 w 342042"/>
                  <a:gd name="connsiteY2" fmla="*/ 411480 h 41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042" h="411479">
                    <a:moveTo>
                      <a:pt x="0" y="411480"/>
                    </a:moveTo>
                    <a:cubicBezTo>
                      <a:pt x="42672" y="241078"/>
                      <a:pt x="185166" y="76676"/>
                      <a:pt x="342043" y="0"/>
                    </a:cubicBezTo>
                    <a:cubicBezTo>
                      <a:pt x="195167" y="104775"/>
                      <a:pt x="72009" y="245364"/>
                      <a:pt x="0" y="41148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44C0731-8324-54AF-139F-356A06354CFA}"/>
                  </a:ext>
                </a:extLst>
              </p:cNvPr>
              <p:cNvSpPr/>
              <p:nvPr/>
            </p:nvSpPr>
            <p:spPr>
              <a:xfrm>
                <a:off x="6813310" y="3486523"/>
                <a:ext cx="1424971" cy="1460130"/>
              </a:xfrm>
              <a:custGeom>
                <a:avLst/>
                <a:gdLst>
                  <a:gd name="connsiteX0" fmla="*/ 11638 w 1424971"/>
                  <a:gd name="connsiteY0" fmla="*/ 598939 h 1460130"/>
                  <a:gd name="connsiteX1" fmla="*/ 584662 w 1424971"/>
                  <a:gd name="connsiteY1" fmla="*/ 1448188 h 1460130"/>
                  <a:gd name="connsiteX2" fmla="*/ 1413337 w 1424971"/>
                  <a:gd name="connsiteY2" fmla="*/ 861163 h 1460130"/>
                  <a:gd name="connsiteX3" fmla="*/ 840218 w 1424971"/>
                  <a:gd name="connsiteY3" fmla="*/ 11913 h 1460130"/>
                  <a:gd name="connsiteX4" fmla="*/ 663815 w 1424971"/>
                  <a:gd name="connsiteY4" fmla="*/ 1722 h 1460130"/>
                  <a:gd name="connsiteX5" fmla="*/ 11638 w 1424971"/>
                  <a:gd name="connsiteY5" fmla="*/ 598939 h 146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4971" h="1460130">
                    <a:moveTo>
                      <a:pt x="11638" y="598939"/>
                    </a:moveTo>
                    <a:cubicBezTo>
                      <a:pt x="-58847" y="994893"/>
                      <a:pt x="198137" y="1375894"/>
                      <a:pt x="584662" y="1448188"/>
                    </a:cubicBezTo>
                    <a:cubicBezTo>
                      <a:pt x="971186" y="1520483"/>
                      <a:pt x="1342852" y="1257022"/>
                      <a:pt x="1413337" y="861163"/>
                    </a:cubicBezTo>
                    <a:cubicBezTo>
                      <a:pt x="1483822" y="465304"/>
                      <a:pt x="1226742" y="84113"/>
                      <a:pt x="840218" y="11913"/>
                    </a:cubicBezTo>
                    <a:cubicBezTo>
                      <a:pt x="782096" y="972"/>
                      <a:pt x="722810" y="-2453"/>
                      <a:pt x="663815" y="1722"/>
                    </a:cubicBezTo>
                    <a:cubicBezTo>
                      <a:pt x="346347" y="24106"/>
                      <a:pt x="71265" y="264136"/>
                      <a:pt x="11638" y="598939"/>
                    </a:cubicBezTo>
                    <a:close/>
                  </a:path>
                </a:pathLst>
              </a:custGeom>
              <a:solidFill>
                <a:srgbClr val="EBEBEB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" name="图形 3">
                <a:extLst>
                  <a:ext uri="{FF2B5EF4-FFF2-40B4-BE49-F238E27FC236}">
                    <a16:creationId xmlns:a16="http://schemas.microsoft.com/office/drawing/2014/main" id="{2A1E732D-16CC-305D-E04A-DE24B3D1491B}"/>
                  </a:ext>
                </a:extLst>
              </p:cNvPr>
              <p:cNvGrpSpPr/>
              <p:nvPr/>
            </p:nvGrpSpPr>
            <p:grpSpPr>
              <a:xfrm>
                <a:off x="6813346" y="3486490"/>
                <a:ext cx="1425018" cy="1459818"/>
                <a:chOff x="6813346" y="3486490"/>
                <a:chExt cx="1425018" cy="1459818"/>
              </a:xfrm>
              <a:solidFill>
                <a:srgbClr val="FFFFFF"/>
              </a:solidFill>
            </p:grpSpPr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E7389E4B-600B-8178-E29D-DC3F67B60EF4}"/>
                    </a:ext>
                  </a:extLst>
                </p:cNvPr>
                <p:cNvSpPr/>
                <p:nvPr/>
              </p:nvSpPr>
              <p:spPr>
                <a:xfrm>
                  <a:off x="7330058" y="4016120"/>
                  <a:ext cx="908306" cy="930187"/>
                </a:xfrm>
                <a:custGeom>
                  <a:avLst/>
                  <a:gdLst>
                    <a:gd name="connsiteX0" fmla="*/ 907542 w 908306"/>
                    <a:gd name="connsiteY0" fmla="*/ 234125 h 930187"/>
                    <a:gd name="connsiteX1" fmla="*/ 228505 w 908306"/>
                    <a:gd name="connsiteY1" fmla="*/ 929450 h 930187"/>
                    <a:gd name="connsiteX2" fmla="*/ 67913 w 908306"/>
                    <a:gd name="connsiteY2" fmla="*/ 918210 h 930187"/>
                    <a:gd name="connsiteX3" fmla="*/ 0 w 908306"/>
                    <a:gd name="connsiteY3" fmla="*/ 901922 h 930187"/>
                    <a:gd name="connsiteX4" fmla="*/ 880491 w 908306"/>
                    <a:gd name="connsiteY4" fmla="*/ 0 h 930187"/>
                    <a:gd name="connsiteX5" fmla="*/ 907542 w 908306"/>
                    <a:gd name="connsiteY5" fmla="*/ 234125 h 93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8306" h="930187">
                      <a:moveTo>
                        <a:pt x="907542" y="234125"/>
                      </a:moveTo>
                      <a:lnTo>
                        <a:pt x="228505" y="929450"/>
                      </a:lnTo>
                      <a:cubicBezTo>
                        <a:pt x="174720" y="931929"/>
                        <a:pt x="120828" y="928157"/>
                        <a:pt x="67913" y="918210"/>
                      </a:cubicBezTo>
                      <a:cubicBezTo>
                        <a:pt x="45008" y="913962"/>
                        <a:pt x="22340" y="908526"/>
                        <a:pt x="0" y="901922"/>
                      </a:cubicBezTo>
                      <a:lnTo>
                        <a:pt x="880491" y="0"/>
                      </a:lnTo>
                      <a:cubicBezTo>
                        <a:pt x="902008" y="76085"/>
                        <a:pt x="911142" y="155137"/>
                        <a:pt x="907542" y="234125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0281A149-8D4F-D963-E61C-63C34B7B4552}"/>
                    </a:ext>
                  </a:extLst>
                </p:cNvPr>
                <p:cNvSpPr/>
                <p:nvPr/>
              </p:nvSpPr>
              <p:spPr>
                <a:xfrm>
                  <a:off x="6813346" y="3486490"/>
                  <a:ext cx="803796" cy="823762"/>
                </a:xfrm>
                <a:custGeom>
                  <a:avLst/>
                  <a:gdLst>
                    <a:gd name="connsiteX0" fmla="*/ 803796 w 803796"/>
                    <a:gd name="connsiteY0" fmla="*/ 6137 h 823762"/>
                    <a:gd name="connsiteX1" fmla="*/ 5887 w 803796"/>
                    <a:gd name="connsiteY1" fmla="*/ 823763 h 823762"/>
                    <a:gd name="connsiteX2" fmla="*/ 11602 w 803796"/>
                    <a:gd name="connsiteY2" fmla="*/ 598973 h 823762"/>
                    <a:gd name="connsiteX3" fmla="*/ 23508 w 803796"/>
                    <a:gd name="connsiteY3" fmla="*/ 544109 h 823762"/>
                    <a:gd name="connsiteX4" fmla="*/ 530429 w 803796"/>
                    <a:gd name="connsiteY4" fmla="*/ 24330 h 823762"/>
                    <a:gd name="connsiteX5" fmla="*/ 663779 w 803796"/>
                    <a:gd name="connsiteY5" fmla="*/ 1755 h 823762"/>
                    <a:gd name="connsiteX6" fmla="*/ 803796 w 803796"/>
                    <a:gd name="connsiteY6" fmla="*/ 6137 h 82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796" h="823762">
                      <a:moveTo>
                        <a:pt x="803796" y="6137"/>
                      </a:moveTo>
                      <a:lnTo>
                        <a:pt x="5887" y="823763"/>
                      </a:lnTo>
                      <a:cubicBezTo>
                        <a:pt x="-3556" y="748974"/>
                        <a:pt x="-1630" y="673186"/>
                        <a:pt x="11602" y="598973"/>
                      </a:cubicBezTo>
                      <a:cubicBezTo>
                        <a:pt x="14840" y="580494"/>
                        <a:pt x="18936" y="562111"/>
                        <a:pt x="23508" y="544109"/>
                      </a:cubicBezTo>
                      <a:lnTo>
                        <a:pt x="530429" y="24330"/>
                      </a:lnTo>
                      <a:cubicBezTo>
                        <a:pt x="574035" y="12470"/>
                        <a:pt x="618698" y="4909"/>
                        <a:pt x="663779" y="1755"/>
                      </a:cubicBezTo>
                      <a:cubicBezTo>
                        <a:pt x="710478" y="-1606"/>
                        <a:pt x="757399" y="-137"/>
                        <a:pt x="803796" y="6137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65092383-C581-9ABE-C71C-FAAB7D94AE6B}"/>
                    </a:ext>
                  </a:extLst>
                </p:cNvPr>
                <p:cNvSpPr/>
                <p:nvPr/>
              </p:nvSpPr>
              <p:spPr>
                <a:xfrm>
                  <a:off x="7071455" y="3751230"/>
                  <a:ext cx="1050416" cy="1075944"/>
                </a:xfrm>
                <a:custGeom>
                  <a:avLst/>
                  <a:gdLst>
                    <a:gd name="connsiteX0" fmla="*/ 1050417 w 1050416"/>
                    <a:gd name="connsiteY0" fmla="*/ 66294 h 1075944"/>
                    <a:gd name="connsiteX1" fmla="*/ 64675 w 1050416"/>
                    <a:gd name="connsiteY1" fmla="*/ 1075944 h 1075944"/>
                    <a:gd name="connsiteX2" fmla="*/ 0 w 1050416"/>
                    <a:gd name="connsiteY2" fmla="*/ 1027081 h 1075944"/>
                    <a:gd name="connsiteX3" fmla="*/ 1002887 w 1050416"/>
                    <a:gd name="connsiteY3" fmla="*/ 0 h 1075944"/>
                    <a:gd name="connsiteX4" fmla="*/ 1050417 w 1050416"/>
                    <a:gd name="connsiteY4" fmla="*/ 66294 h 1075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0416" h="1075944">
                      <a:moveTo>
                        <a:pt x="1050417" y="66294"/>
                      </a:moveTo>
                      <a:lnTo>
                        <a:pt x="64675" y="1075944"/>
                      </a:lnTo>
                      <a:cubicBezTo>
                        <a:pt x="42160" y="1060963"/>
                        <a:pt x="20563" y="1044646"/>
                        <a:pt x="0" y="1027081"/>
                      </a:cubicBezTo>
                      <a:lnTo>
                        <a:pt x="1002887" y="0"/>
                      </a:lnTo>
                      <a:cubicBezTo>
                        <a:pt x="1020004" y="21157"/>
                        <a:pt x="1035874" y="43292"/>
                        <a:pt x="1050417" y="66294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8590925D-6ADF-D725-25C4-B4B2CBCFE305}"/>
                    </a:ext>
                  </a:extLst>
                </p:cNvPr>
                <p:cNvSpPr/>
                <p:nvPr/>
              </p:nvSpPr>
              <p:spPr>
                <a:xfrm>
                  <a:off x="6843807" y="3517106"/>
                  <a:ext cx="969644" cy="993457"/>
                </a:xfrm>
                <a:custGeom>
                  <a:avLst/>
                  <a:gdLst>
                    <a:gd name="connsiteX0" fmla="*/ 969645 w 969644"/>
                    <a:gd name="connsiteY0" fmla="*/ 31433 h 993457"/>
                    <a:gd name="connsiteX1" fmla="*/ 30289 w 969644"/>
                    <a:gd name="connsiteY1" fmla="*/ 993457 h 993457"/>
                    <a:gd name="connsiteX2" fmla="*/ 0 w 969644"/>
                    <a:gd name="connsiteY2" fmla="*/ 909447 h 993457"/>
                    <a:gd name="connsiteX3" fmla="*/ 887635 w 969644"/>
                    <a:gd name="connsiteY3" fmla="*/ 0 h 993457"/>
                    <a:gd name="connsiteX4" fmla="*/ 969645 w 969644"/>
                    <a:gd name="connsiteY4" fmla="*/ 31433 h 99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9644" h="993457">
                      <a:moveTo>
                        <a:pt x="969645" y="31433"/>
                      </a:moveTo>
                      <a:lnTo>
                        <a:pt x="30289" y="993457"/>
                      </a:lnTo>
                      <a:cubicBezTo>
                        <a:pt x="18484" y="966100"/>
                        <a:pt x="8369" y="938044"/>
                        <a:pt x="0" y="909447"/>
                      </a:cubicBezTo>
                      <a:lnTo>
                        <a:pt x="887635" y="0"/>
                      </a:lnTo>
                      <a:cubicBezTo>
                        <a:pt x="915598" y="8765"/>
                        <a:pt x="942988" y="19262"/>
                        <a:pt x="969645" y="3143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D1698BFB-D5AA-7AC6-D47C-2C3CEA15ED63}"/>
                    </a:ext>
                  </a:extLst>
                </p:cNvPr>
                <p:cNvSpPr/>
                <p:nvPr/>
              </p:nvSpPr>
              <p:spPr>
                <a:xfrm>
                  <a:off x="7643907" y="4337589"/>
                  <a:ext cx="584549" cy="598931"/>
                </a:xfrm>
                <a:custGeom>
                  <a:avLst/>
                  <a:gdLst>
                    <a:gd name="connsiteX0" fmla="*/ 584549 w 584549"/>
                    <a:gd name="connsiteY0" fmla="*/ 0 h 598931"/>
                    <a:gd name="connsiteX1" fmla="*/ 582835 w 584549"/>
                    <a:gd name="connsiteY1" fmla="*/ 10097 h 598931"/>
                    <a:gd name="connsiteX2" fmla="*/ 579501 w 584549"/>
                    <a:gd name="connsiteY2" fmla="*/ 27623 h 598931"/>
                    <a:gd name="connsiteX3" fmla="*/ 27051 w 584549"/>
                    <a:gd name="connsiteY3" fmla="*/ 593789 h 598931"/>
                    <a:gd name="connsiteX4" fmla="*/ 0 w 584549"/>
                    <a:gd name="connsiteY4" fmla="*/ 598932 h 598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549" h="598931">
                      <a:moveTo>
                        <a:pt x="584549" y="0"/>
                      </a:moveTo>
                      <a:cubicBezTo>
                        <a:pt x="584073" y="3334"/>
                        <a:pt x="583406" y="6763"/>
                        <a:pt x="582835" y="10097"/>
                      </a:cubicBezTo>
                      <a:cubicBezTo>
                        <a:pt x="581882" y="16002"/>
                        <a:pt x="580739" y="21908"/>
                        <a:pt x="579501" y="27623"/>
                      </a:cubicBezTo>
                      <a:lnTo>
                        <a:pt x="27051" y="593789"/>
                      </a:lnTo>
                      <a:cubicBezTo>
                        <a:pt x="18193" y="595693"/>
                        <a:pt x="9144" y="597408"/>
                        <a:pt x="0" y="598932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05255B2-948D-A70C-6253-B71EAA911EE5}"/>
                    </a:ext>
                  </a:extLst>
                </p:cNvPr>
                <p:cNvSpPr/>
                <p:nvPr/>
              </p:nvSpPr>
              <p:spPr>
                <a:xfrm>
                  <a:off x="7000684" y="3678364"/>
                  <a:ext cx="1017555" cy="1042701"/>
                </a:xfrm>
                <a:custGeom>
                  <a:avLst/>
                  <a:gdLst>
                    <a:gd name="connsiteX0" fmla="*/ 1017556 w 1017555"/>
                    <a:gd name="connsiteY0" fmla="*/ 10954 h 1042701"/>
                    <a:gd name="connsiteX1" fmla="*/ 10573 w 1017555"/>
                    <a:gd name="connsiteY1" fmla="*/ 1042702 h 1042701"/>
                    <a:gd name="connsiteX2" fmla="*/ 0 w 1017555"/>
                    <a:gd name="connsiteY2" fmla="*/ 1031081 h 1042701"/>
                    <a:gd name="connsiteX3" fmla="*/ 1006316 w 1017555"/>
                    <a:gd name="connsiteY3" fmla="*/ 0 h 1042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555" h="1042701">
                      <a:moveTo>
                        <a:pt x="1017556" y="10954"/>
                      </a:moveTo>
                      <a:lnTo>
                        <a:pt x="10573" y="1042702"/>
                      </a:lnTo>
                      <a:cubicBezTo>
                        <a:pt x="6953" y="1038892"/>
                        <a:pt x="3429" y="1034987"/>
                        <a:pt x="0" y="1031081"/>
                      </a:cubicBezTo>
                      <a:lnTo>
                        <a:pt x="1006316" y="0"/>
                      </a:ln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62" name="文本框 761">
            <a:extLst>
              <a:ext uri="{FF2B5EF4-FFF2-40B4-BE49-F238E27FC236}">
                <a16:creationId xmlns:a16="http://schemas.microsoft.com/office/drawing/2014/main" id="{12F00B26-B5E8-82A8-9C30-0DBA6EADCC1F}"/>
              </a:ext>
            </a:extLst>
          </p:cNvPr>
          <p:cNvSpPr txBox="1"/>
          <p:nvPr/>
        </p:nvSpPr>
        <p:spPr>
          <a:xfrm>
            <a:off x="1432658" y="2310834"/>
            <a:ext cx="52535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Career Planning For College Students</a:t>
            </a:r>
          </a:p>
        </p:txBody>
      </p:sp>
      <p:sp>
        <p:nvSpPr>
          <p:cNvPr id="763" name="矩形: 圆角 762">
            <a:extLst>
              <a:ext uri="{FF2B5EF4-FFF2-40B4-BE49-F238E27FC236}">
                <a16:creationId xmlns:a16="http://schemas.microsoft.com/office/drawing/2014/main" id="{628A7D27-C31A-64AE-B6B8-BE722396DF26}"/>
              </a:ext>
            </a:extLst>
          </p:cNvPr>
          <p:cNvSpPr/>
          <p:nvPr/>
        </p:nvSpPr>
        <p:spPr>
          <a:xfrm>
            <a:off x="1311330" y="2876175"/>
            <a:ext cx="5374831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7" name="文本框 766">
            <a:extLst>
              <a:ext uri="{FF2B5EF4-FFF2-40B4-BE49-F238E27FC236}">
                <a16:creationId xmlns:a16="http://schemas.microsoft.com/office/drawing/2014/main" id="{D1C24283-C5CE-E768-642B-3BB11B0F049F}"/>
              </a:ext>
            </a:extLst>
          </p:cNvPr>
          <p:cNvSpPr txBox="1"/>
          <p:nvPr/>
        </p:nvSpPr>
        <p:spPr>
          <a:xfrm>
            <a:off x="1234642" y="3614672"/>
            <a:ext cx="4732277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37474F"/>
                </a:solidFill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rgbClr val="37474F"/>
              </a:solidFill>
            </a:endParaRPr>
          </a:p>
        </p:txBody>
      </p:sp>
      <p:grpSp>
        <p:nvGrpSpPr>
          <p:cNvPr id="768" name="组合 767">
            <a:extLst>
              <a:ext uri="{FF2B5EF4-FFF2-40B4-BE49-F238E27FC236}">
                <a16:creationId xmlns:a16="http://schemas.microsoft.com/office/drawing/2014/main" id="{50CDF340-A2C1-2C9A-2860-DB48E87391C5}"/>
              </a:ext>
            </a:extLst>
          </p:cNvPr>
          <p:cNvGrpSpPr/>
          <p:nvPr/>
        </p:nvGrpSpPr>
        <p:grpSpPr>
          <a:xfrm>
            <a:off x="1319356" y="4472274"/>
            <a:ext cx="1920974" cy="307777"/>
            <a:chOff x="1066066" y="4859695"/>
            <a:chExt cx="1920974" cy="307777"/>
          </a:xfrm>
        </p:grpSpPr>
        <p:sp>
          <p:nvSpPr>
            <p:cNvPr id="769" name="矩形: 圆角 768">
              <a:extLst>
                <a:ext uri="{FF2B5EF4-FFF2-40B4-BE49-F238E27FC236}">
                  <a16:creationId xmlns:a16="http://schemas.microsoft.com/office/drawing/2014/main" id="{2F48C947-217C-D544-DBB2-02D5DC948BE7}"/>
                </a:ext>
              </a:extLst>
            </p:cNvPr>
            <p:cNvSpPr/>
            <p:nvPr/>
          </p:nvSpPr>
          <p:spPr>
            <a:xfrm>
              <a:off x="1066066" y="4859695"/>
              <a:ext cx="1920974" cy="307777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0" name="矩形: 圆角 769">
              <a:extLst>
                <a:ext uri="{FF2B5EF4-FFF2-40B4-BE49-F238E27FC236}">
                  <a16:creationId xmlns:a16="http://schemas.microsoft.com/office/drawing/2014/main" id="{18506F6D-A818-AF2A-678B-9EBE23994DBE}"/>
                </a:ext>
              </a:extLst>
            </p:cNvPr>
            <p:cNvSpPr/>
            <p:nvPr/>
          </p:nvSpPr>
          <p:spPr>
            <a:xfrm>
              <a:off x="1757515" y="4859695"/>
              <a:ext cx="1229525" cy="307777"/>
            </a:xfrm>
            <a:prstGeom prst="roundRect">
              <a:avLst>
                <a:gd name="adj" fmla="val 0"/>
              </a:avLst>
            </a:prstGeom>
            <a:solidFill>
              <a:srgbClr val="EFF1F1"/>
            </a:solidFill>
            <a:ln w="635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1" name="文本框 770">
              <a:extLst>
                <a:ext uri="{FF2B5EF4-FFF2-40B4-BE49-F238E27FC236}">
                  <a16:creationId xmlns:a16="http://schemas.microsoft.com/office/drawing/2014/main" id="{69674B6A-9A56-9AC9-4D82-0945A61807D9}"/>
                </a:ext>
              </a:extLst>
            </p:cNvPr>
            <p:cNvSpPr txBox="1"/>
            <p:nvPr/>
          </p:nvSpPr>
          <p:spPr>
            <a:xfrm>
              <a:off x="1156828" y="4890398"/>
              <a:ext cx="600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</a:t>
              </a:r>
            </a:p>
          </p:txBody>
        </p:sp>
        <p:sp>
          <p:nvSpPr>
            <p:cNvPr id="772" name="文本框 771">
              <a:extLst>
                <a:ext uri="{FF2B5EF4-FFF2-40B4-BE49-F238E27FC236}">
                  <a16:creationId xmlns:a16="http://schemas.microsoft.com/office/drawing/2014/main" id="{C4C05E33-D4A3-FFDB-4223-F5557ADC0369}"/>
                </a:ext>
              </a:extLst>
            </p:cNvPr>
            <p:cNvSpPr txBox="1"/>
            <p:nvPr/>
          </p:nvSpPr>
          <p:spPr>
            <a:xfrm>
              <a:off x="1888972" y="4890398"/>
              <a:ext cx="1044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</p:grpSp>
      <p:grpSp>
        <p:nvGrpSpPr>
          <p:cNvPr id="773" name="组合 772">
            <a:extLst>
              <a:ext uri="{FF2B5EF4-FFF2-40B4-BE49-F238E27FC236}">
                <a16:creationId xmlns:a16="http://schemas.microsoft.com/office/drawing/2014/main" id="{42EF0774-105E-28BC-F432-3516B6D4CA90}"/>
              </a:ext>
            </a:extLst>
          </p:cNvPr>
          <p:cNvGrpSpPr/>
          <p:nvPr/>
        </p:nvGrpSpPr>
        <p:grpSpPr>
          <a:xfrm>
            <a:off x="3395806" y="4472274"/>
            <a:ext cx="1920974" cy="307777"/>
            <a:chOff x="1066066" y="4859695"/>
            <a:chExt cx="1920974" cy="307777"/>
          </a:xfrm>
        </p:grpSpPr>
        <p:sp>
          <p:nvSpPr>
            <p:cNvPr id="774" name="矩形: 圆角 773">
              <a:extLst>
                <a:ext uri="{FF2B5EF4-FFF2-40B4-BE49-F238E27FC236}">
                  <a16:creationId xmlns:a16="http://schemas.microsoft.com/office/drawing/2014/main" id="{12BA94F0-8458-3EC7-0FB8-C9E5374CFDF4}"/>
                </a:ext>
              </a:extLst>
            </p:cNvPr>
            <p:cNvSpPr/>
            <p:nvPr/>
          </p:nvSpPr>
          <p:spPr>
            <a:xfrm>
              <a:off x="1066066" y="4859695"/>
              <a:ext cx="1920974" cy="307777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5" name="矩形: 圆角 774">
              <a:extLst>
                <a:ext uri="{FF2B5EF4-FFF2-40B4-BE49-F238E27FC236}">
                  <a16:creationId xmlns:a16="http://schemas.microsoft.com/office/drawing/2014/main" id="{B418A0C2-78BB-8E5A-8462-834521FBD248}"/>
                </a:ext>
              </a:extLst>
            </p:cNvPr>
            <p:cNvSpPr/>
            <p:nvPr/>
          </p:nvSpPr>
          <p:spPr>
            <a:xfrm>
              <a:off x="1757515" y="4859695"/>
              <a:ext cx="1229525" cy="307777"/>
            </a:xfrm>
            <a:prstGeom prst="roundRect">
              <a:avLst>
                <a:gd name="adj" fmla="val 0"/>
              </a:avLst>
            </a:prstGeom>
            <a:solidFill>
              <a:srgbClr val="EFF1F1"/>
            </a:solidFill>
            <a:ln w="6350"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6" name="文本框 775">
              <a:extLst>
                <a:ext uri="{FF2B5EF4-FFF2-40B4-BE49-F238E27FC236}">
                  <a16:creationId xmlns:a16="http://schemas.microsoft.com/office/drawing/2014/main" id="{35D09D0E-F403-E6A6-4E2E-0336EF21E018}"/>
                </a:ext>
              </a:extLst>
            </p:cNvPr>
            <p:cNvSpPr txBox="1"/>
            <p:nvPr/>
          </p:nvSpPr>
          <p:spPr>
            <a:xfrm>
              <a:off x="1156828" y="4890398"/>
              <a:ext cx="6006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</a:t>
              </a:r>
            </a:p>
          </p:txBody>
        </p:sp>
        <p:sp>
          <p:nvSpPr>
            <p:cNvPr id="777" name="文本框 776">
              <a:extLst>
                <a:ext uri="{FF2B5EF4-FFF2-40B4-BE49-F238E27FC236}">
                  <a16:creationId xmlns:a16="http://schemas.microsoft.com/office/drawing/2014/main" id="{0718A22E-6B9E-10B3-5A4C-84E075A1B1EE}"/>
                </a:ext>
              </a:extLst>
            </p:cNvPr>
            <p:cNvSpPr txBox="1"/>
            <p:nvPr/>
          </p:nvSpPr>
          <p:spPr>
            <a:xfrm>
              <a:off x="1888972" y="4890398"/>
              <a:ext cx="10447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2023.12.28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79" name="文本框 778">
            <a:extLst>
              <a:ext uri="{FF2B5EF4-FFF2-40B4-BE49-F238E27FC236}">
                <a16:creationId xmlns:a16="http://schemas.microsoft.com/office/drawing/2014/main" id="{95AF097B-CA08-AEE9-9203-C8EAFFAF8E13}"/>
              </a:ext>
            </a:extLst>
          </p:cNvPr>
          <p:cNvSpPr txBox="1"/>
          <p:nvPr/>
        </p:nvSpPr>
        <p:spPr>
          <a:xfrm>
            <a:off x="1717037" y="2949079"/>
            <a:ext cx="4563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奋斗不止 未来可期</a:t>
            </a:r>
          </a:p>
        </p:txBody>
      </p:sp>
      <p:grpSp>
        <p:nvGrpSpPr>
          <p:cNvPr id="794" name="组合 793">
            <a:extLst>
              <a:ext uri="{FF2B5EF4-FFF2-40B4-BE49-F238E27FC236}">
                <a16:creationId xmlns:a16="http://schemas.microsoft.com/office/drawing/2014/main" id="{1C6D8CC1-3BAF-19C3-E4C9-147F3DBB6C96}"/>
              </a:ext>
            </a:extLst>
          </p:cNvPr>
          <p:cNvGrpSpPr/>
          <p:nvPr/>
        </p:nvGrpSpPr>
        <p:grpSpPr>
          <a:xfrm>
            <a:off x="10347421" y="405769"/>
            <a:ext cx="697115" cy="242657"/>
            <a:chOff x="9541035" y="319314"/>
            <a:chExt cx="1071225" cy="372880"/>
          </a:xfrm>
        </p:grpSpPr>
        <p:sp>
          <p:nvSpPr>
            <p:cNvPr id="790" name="箭头: V 形 789">
              <a:extLst>
                <a:ext uri="{FF2B5EF4-FFF2-40B4-BE49-F238E27FC236}">
                  <a16:creationId xmlns:a16="http://schemas.microsoft.com/office/drawing/2014/main" id="{22F2274A-5B10-6EB5-5E61-7185CBAF1390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2" name="箭头: V 形 791">
              <a:extLst>
                <a:ext uri="{FF2B5EF4-FFF2-40B4-BE49-F238E27FC236}">
                  <a16:creationId xmlns:a16="http://schemas.microsoft.com/office/drawing/2014/main" id="{98809E35-1470-7AB3-1A25-BF05592BD7A1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3" name="箭头: V 形 792">
              <a:extLst>
                <a:ext uri="{FF2B5EF4-FFF2-40B4-BE49-F238E27FC236}">
                  <a16:creationId xmlns:a16="http://schemas.microsoft.com/office/drawing/2014/main" id="{3C524435-D034-30A1-175D-191BF54476BD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2" name="组合 801">
            <a:extLst>
              <a:ext uri="{FF2B5EF4-FFF2-40B4-BE49-F238E27FC236}">
                <a16:creationId xmlns:a16="http://schemas.microsoft.com/office/drawing/2014/main" id="{314577A2-7E7C-B5AB-FE22-9A2A8423FC98}"/>
              </a:ext>
            </a:extLst>
          </p:cNvPr>
          <p:cNvGrpSpPr/>
          <p:nvPr/>
        </p:nvGrpSpPr>
        <p:grpSpPr>
          <a:xfrm>
            <a:off x="981244" y="5926561"/>
            <a:ext cx="488358" cy="108362"/>
            <a:chOff x="11300506" y="453819"/>
            <a:chExt cx="488358" cy="108362"/>
          </a:xfrm>
        </p:grpSpPr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F9664DD9-1F94-15C3-9F4E-65B246E74286}"/>
                </a:ext>
              </a:extLst>
            </p:cNvPr>
            <p:cNvSpPr/>
            <p:nvPr/>
          </p:nvSpPr>
          <p:spPr>
            <a:xfrm>
              <a:off x="11300506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7FB78F0C-47BB-A8D5-B081-4C8AB45FB3FC}"/>
                </a:ext>
              </a:extLst>
            </p:cNvPr>
            <p:cNvSpPr/>
            <p:nvPr/>
          </p:nvSpPr>
          <p:spPr>
            <a:xfrm>
              <a:off x="11490504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9487B1B1-E7B1-A20A-2F5C-9F8EE78270C0}"/>
                </a:ext>
              </a:extLst>
            </p:cNvPr>
            <p:cNvSpPr/>
            <p:nvPr/>
          </p:nvSpPr>
          <p:spPr>
            <a:xfrm>
              <a:off x="11680502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12" name="组合 811">
            <a:extLst>
              <a:ext uri="{FF2B5EF4-FFF2-40B4-BE49-F238E27FC236}">
                <a16:creationId xmlns:a16="http://schemas.microsoft.com/office/drawing/2014/main" id="{FB5E28AF-C253-7536-9E3D-3AA4B4496C3E}"/>
              </a:ext>
            </a:extLst>
          </p:cNvPr>
          <p:cNvGrpSpPr/>
          <p:nvPr/>
        </p:nvGrpSpPr>
        <p:grpSpPr>
          <a:xfrm>
            <a:off x="-438078" y="6736960"/>
            <a:ext cx="1876637" cy="653234"/>
            <a:chOff x="9541035" y="319314"/>
            <a:chExt cx="1071225" cy="372880"/>
          </a:xfrm>
        </p:grpSpPr>
        <p:sp>
          <p:nvSpPr>
            <p:cNvPr id="813" name="箭头: V 形 812">
              <a:extLst>
                <a:ext uri="{FF2B5EF4-FFF2-40B4-BE49-F238E27FC236}">
                  <a16:creationId xmlns:a16="http://schemas.microsoft.com/office/drawing/2014/main" id="{8728BDE7-5911-CCF4-88A1-6A6700D1F1C4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4" name="箭头: V 形 813">
              <a:extLst>
                <a:ext uri="{FF2B5EF4-FFF2-40B4-BE49-F238E27FC236}">
                  <a16:creationId xmlns:a16="http://schemas.microsoft.com/office/drawing/2014/main" id="{9B01A474-8CB6-E5C9-2099-04ECAB9F2FBA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5" name="箭头: V 形 814">
              <a:extLst>
                <a:ext uri="{FF2B5EF4-FFF2-40B4-BE49-F238E27FC236}">
                  <a16:creationId xmlns:a16="http://schemas.microsoft.com/office/drawing/2014/main" id="{4EE37E16-C107-C5CD-7E93-19470135545A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19" name="任意多边形: 形状 818">
            <a:extLst>
              <a:ext uri="{FF2B5EF4-FFF2-40B4-BE49-F238E27FC236}">
                <a16:creationId xmlns:a16="http://schemas.microsoft.com/office/drawing/2014/main" id="{80E6DED3-03AC-7952-11A6-852FDDB80967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3" name="任意多边形: 形状 822">
            <a:extLst>
              <a:ext uri="{FF2B5EF4-FFF2-40B4-BE49-F238E27FC236}">
                <a16:creationId xmlns:a16="http://schemas.microsoft.com/office/drawing/2014/main" id="{92ED7E85-BC58-28DC-2406-643CD6F555C4}"/>
              </a:ext>
            </a:extLst>
          </p:cNvPr>
          <p:cNvSpPr/>
          <p:nvPr/>
        </p:nvSpPr>
        <p:spPr>
          <a:xfrm rot="16200000" flipV="1">
            <a:off x="-2512702" y="3275674"/>
            <a:ext cx="6109381" cy="131346"/>
          </a:xfrm>
          <a:custGeom>
            <a:avLst/>
            <a:gdLst>
              <a:gd name="connsiteX0" fmla="*/ 6109381 w 6109381"/>
              <a:gd name="connsiteY0" fmla="*/ 109455 h 131346"/>
              <a:gd name="connsiteX1" fmla="*/ 6109381 w 6109381"/>
              <a:gd name="connsiteY1" fmla="*/ 21891 h 131346"/>
              <a:gd name="connsiteX2" fmla="*/ 6087490 w 6109381"/>
              <a:gd name="connsiteY2" fmla="*/ 0 h 131346"/>
              <a:gd name="connsiteX3" fmla="*/ 1431251 w 6109381"/>
              <a:gd name="connsiteY3" fmla="*/ 0 h 131346"/>
              <a:gd name="connsiteX4" fmla="*/ 1354907 w 6109381"/>
              <a:gd name="connsiteY4" fmla="*/ 53640 h 131346"/>
              <a:gd name="connsiteX5" fmla="*/ 0 w 6109381"/>
              <a:gd name="connsiteY5" fmla="*/ 53640 h 131346"/>
              <a:gd name="connsiteX6" fmla="*/ 0 w 6109381"/>
              <a:gd name="connsiteY6" fmla="*/ 109455 h 131346"/>
              <a:gd name="connsiteX7" fmla="*/ 21891 w 6109381"/>
              <a:gd name="connsiteY7" fmla="*/ 131346 h 131346"/>
              <a:gd name="connsiteX8" fmla="*/ 6087490 w 6109381"/>
              <a:gd name="connsiteY8" fmla="*/ 131346 h 131346"/>
              <a:gd name="connsiteX9" fmla="*/ 6109381 w 6109381"/>
              <a:gd name="connsiteY9" fmla="*/ 109455 h 1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9381" h="131346">
                <a:moveTo>
                  <a:pt x="6109381" y="109455"/>
                </a:moveTo>
                <a:lnTo>
                  <a:pt x="6109381" y="21891"/>
                </a:lnTo>
                <a:cubicBezTo>
                  <a:pt x="6109381" y="9801"/>
                  <a:pt x="6099580" y="0"/>
                  <a:pt x="6087490" y="0"/>
                </a:cubicBezTo>
                <a:lnTo>
                  <a:pt x="1431251" y="0"/>
                </a:lnTo>
                <a:lnTo>
                  <a:pt x="1354907" y="53640"/>
                </a:lnTo>
                <a:lnTo>
                  <a:pt x="0" y="53640"/>
                </a:lnTo>
                <a:lnTo>
                  <a:pt x="0" y="109455"/>
                </a:lnTo>
                <a:cubicBezTo>
                  <a:pt x="0" y="121545"/>
                  <a:pt x="9801" y="131346"/>
                  <a:pt x="21891" y="131346"/>
                </a:cubicBezTo>
                <a:lnTo>
                  <a:pt x="6087490" y="131346"/>
                </a:lnTo>
                <a:cubicBezTo>
                  <a:pt x="6099580" y="131346"/>
                  <a:pt x="6109381" y="121545"/>
                  <a:pt x="6109381" y="109455"/>
                </a:cubicBez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矩形: 圆角 824">
            <a:extLst>
              <a:ext uri="{FF2B5EF4-FFF2-40B4-BE49-F238E27FC236}">
                <a16:creationId xmlns:a16="http://schemas.microsoft.com/office/drawing/2014/main" id="{161CBC77-1258-0F7E-6D1E-8D9D30B6CFEB}"/>
              </a:ext>
            </a:extLst>
          </p:cNvPr>
          <p:cNvSpPr/>
          <p:nvPr/>
        </p:nvSpPr>
        <p:spPr>
          <a:xfrm>
            <a:off x="476315" y="479865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6" name="矩形: 圆角 825">
            <a:extLst>
              <a:ext uri="{FF2B5EF4-FFF2-40B4-BE49-F238E27FC236}">
                <a16:creationId xmlns:a16="http://schemas.microsoft.com/office/drawing/2014/main" id="{68F3ED74-BB37-729D-BBCD-C5260BEFC885}"/>
              </a:ext>
            </a:extLst>
          </p:cNvPr>
          <p:cNvSpPr/>
          <p:nvPr/>
        </p:nvSpPr>
        <p:spPr>
          <a:xfrm>
            <a:off x="476315" y="6299416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7" name="平行四边形 826">
            <a:extLst>
              <a:ext uri="{FF2B5EF4-FFF2-40B4-BE49-F238E27FC236}">
                <a16:creationId xmlns:a16="http://schemas.microsoft.com/office/drawing/2014/main" id="{7E8F624A-A673-FA20-281E-DAA7BE911095}"/>
              </a:ext>
            </a:extLst>
          </p:cNvPr>
          <p:cNvSpPr/>
          <p:nvPr/>
        </p:nvSpPr>
        <p:spPr>
          <a:xfrm rot="10800000" flipV="1">
            <a:off x="4980196" y="6299416"/>
            <a:ext cx="7821403" cy="229380"/>
          </a:xfrm>
          <a:prstGeom prst="parallelogram">
            <a:avLst>
              <a:gd name="adj" fmla="val 142328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33" name="组合 832">
            <a:extLst>
              <a:ext uri="{FF2B5EF4-FFF2-40B4-BE49-F238E27FC236}">
                <a16:creationId xmlns:a16="http://schemas.microsoft.com/office/drawing/2014/main" id="{AE446A8B-12C6-B70E-0B2D-88F13391DDF9}"/>
              </a:ext>
            </a:extLst>
          </p:cNvPr>
          <p:cNvGrpSpPr/>
          <p:nvPr/>
        </p:nvGrpSpPr>
        <p:grpSpPr>
          <a:xfrm>
            <a:off x="9368635" y="1260964"/>
            <a:ext cx="1134807" cy="1138214"/>
            <a:chOff x="9224667" y="1260964"/>
            <a:chExt cx="1134807" cy="1138214"/>
          </a:xfrm>
        </p:grpSpPr>
        <p:sp>
          <p:nvSpPr>
            <p:cNvPr id="828" name="Freeform 716">
              <a:extLst>
                <a:ext uri="{FF2B5EF4-FFF2-40B4-BE49-F238E27FC236}">
                  <a16:creationId xmlns:a16="http://schemas.microsoft.com/office/drawing/2014/main" id="{50328E61-5579-85DA-4287-FEA28FC3C0B5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444439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/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1" name="Freeform 716">
              <a:extLst>
                <a:ext uri="{FF2B5EF4-FFF2-40B4-BE49-F238E27FC236}">
                  <a16:creationId xmlns:a16="http://schemas.microsoft.com/office/drawing/2014/main" id="{FADB4A62-8B8E-D1E6-C0AD-94A15B339559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342445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44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2" name="Freeform 716">
              <a:extLst>
                <a:ext uri="{FF2B5EF4-FFF2-40B4-BE49-F238E27FC236}">
                  <a16:creationId xmlns:a16="http://schemas.microsoft.com/office/drawing/2014/main" id="{2C6FAAF2-16D5-AE9F-87DD-6798FD51FC52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224667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12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908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D458CE-BBF5-FD3E-63F7-E10BBAD5A634}"/>
              </a:ext>
            </a:extLst>
          </p:cNvPr>
          <p:cNvSpPr/>
          <p:nvPr/>
        </p:nvSpPr>
        <p:spPr>
          <a:xfrm>
            <a:off x="0" y="4864726"/>
            <a:ext cx="12192000" cy="1993274"/>
          </a:xfrm>
          <a:prstGeom prst="rect">
            <a:avLst/>
          </a:prstGeom>
          <a:gradFill>
            <a:gsLst>
              <a:gs pos="0">
                <a:srgbClr val="455A64">
                  <a:alpha val="45000"/>
                </a:srgbClr>
              </a:gs>
              <a:gs pos="100000">
                <a:srgbClr val="EFF1F1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3CD2A75-3420-1069-4E97-EF83ABC66A8B}"/>
              </a:ext>
            </a:extLst>
          </p:cNvPr>
          <p:cNvGrpSpPr/>
          <p:nvPr/>
        </p:nvGrpSpPr>
        <p:grpSpPr>
          <a:xfrm>
            <a:off x="6562534" y="3121886"/>
            <a:ext cx="5438895" cy="2739477"/>
            <a:chOff x="6499225" y="3549922"/>
            <a:chExt cx="5438895" cy="2739477"/>
          </a:xfrm>
        </p:grpSpPr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5F124C8C-F236-6397-C12B-35071B36B4BA}"/>
                </a:ext>
              </a:extLst>
            </p:cNvPr>
            <p:cNvGrpSpPr/>
            <p:nvPr/>
          </p:nvGrpSpPr>
          <p:grpSpPr>
            <a:xfrm>
              <a:off x="6589505" y="4527099"/>
              <a:ext cx="5346388" cy="1762300"/>
              <a:chOff x="4182046" y="4380071"/>
              <a:chExt cx="6069425" cy="2000631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02FC754D-A226-4CE6-54AB-315AFD83B6FA}"/>
                  </a:ext>
                </a:extLst>
              </p:cNvPr>
              <p:cNvSpPr/>
              <p:nvPr/>
            </p:nvSpPr>
            <p:spPr>
              <a:xfrm>
                <a:off x="8091011" y="5373624"/>
                <a:ext cx="2147792" cy="417194"/>
              </a:xfrm>
              <a:custGeom>
                <a:avLst/>
                <a:gdLst>
                  <a:gd name="connsiteX0" fmla="*/ 0 w 2147792"/>
                  <a:gd name="connsiteY0" fmla="*/ 232505 h 417194"/>
                  <a:gd name="connsiteX1" fmla="*/ 945928 w 2147792"/>
                  <a:gd name="connsiteY1" fmla="*/ 0 h 417194"/>
                  <a:gd name="connsiteX2" fmla="*/ 2147792 w 2147792"/>
                  <a:gd name="connsiteY2" fmla="*/ 167449 h 417194"/>
                  <a:gd name="connsiteX3" fmla="*/ 1161002 w 2147792"/>
                  <a:gd name="connsiteY3" fmla="*/ 417195 h 417194"/>
                  <a:gd name="connsiteX4" fmla="*/ 0 w 2147792"/>
                  <a:gd name="connsiteY4" fmla="*/ 232505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7792" h="417194">
                    <a:moveTo>
                      <a:pt x="0" y="232505"/>
                    </a:moveTo>
                    <a:lnTo>
                      <a:pt x="945928" y="0"/>
                    </a:lnTo>
                    <a:lnTo>
                      <a:pt x="2147792" y="167449"/>
                    </a:lnTo>
                    <a:lnTo>
                      <a:pt x="1161002" y="417195"/>
                    </a:lnTo>
                    <a:lnTo>
                      <a:pt x="0" y="2325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139EDD67-03C9-1FAC-5EF8-11E21F3E2399}"/>
                  </a:ext>
                </a:extLst>
              </p:cNvPr>
              <p:cNvSpPr/>
              <p:nvPr/>
            </p:nvSpPr>
            <p:spPr>
              <a:xfrm>
                <a:off x="8091011" y="5372576"/>
                <a:ext cx="2160460" cy="419576"/>
              </a:xfrm>
              <a:custGeom>
                <a:avLst/>
                <a:gdLst>
                  <a:gd name="connsiteX0" fmla="*/ 0 w 2160460"/>
                  <a:gd name="connsiteY0" fmla="*/ 233553 h 419576"/>
                  <a:gd name="connsiteX1" fmla="*/ 945642 w 2160460"/>
                  <a:gd name="connsiteY1" fmla="*/ 0 h 419576"/>
                  <a:gd name="connsiteX2" fmla="*/ 2148364 w 2160460"/>
                  <a:gd name="connsiteY2" fmla="*/ 166211 h 419576"/>
                  <a:gd name="connsiteX3" fmla="*/ 2160461 w 2160460"/>
                  <a:gd name="connsiteY3" fmla="*/ 167831 h 419576"/>
                  <a:gd name="connsiteX4" fmla="*/ 2148364 w 2160460"/>
                  <a:gd name="connsiteY4" fmla="*/ 170974 h 419576"/>
                  <a:gd name="connsiteX5" fmla="*/ 1161002 w 2160460"/>
                  <a:gd name="connsiteY5" fmla="*/ 419576 h 419576"/>
                  <a:gd name="connsiteX6" fmla="*/ 0 w 2160460"/>
                  <a:gd name="connsiteY6" fmla="*/ 233553 h 419576"/>
                  <a:gd name="connsiteX7" fmla="*/ 0 w 2160460"/>
                  <a:gd name="connsiteY7" fmla="*/ 233553 h 419576"/>
                  <a:gd name="connsiteX8" fmla="*/ 1160716 w 2160460"/>
                  <a:gd name="connsiteY8" fmla="*/ 417005 h 419576"/>
                  <a:gd name="connsiteX9" fmla="*/ 2147221 w 2160460"/>
                  <a:gd name="connsiteY9" fmla="*/ 166211 h 419576"/>
                  <a:gd name="connsiteX10" fmla="*/ 2147221 w 2160460"/>
                  <a:gd name="connsiteY10" fmla="*/ 170879 h 419576"/>
                  <a:gd name="connsiteX11" fmla="*/ 946213 w 2160460"/>
                  <a:gd name="connsiteY11" fmla="*/ 2096 h 419576"/>
                  <a:gd name="connsiteX12" fmla="*/ 0 w 2160460"/>
                  <a:gd name="connsiteY12" fmla="*/ 233553 h 41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60" h="419576">
                    <a:moveTo>
                      <a:pt x="0" y="233553"/>
                    </a:moveTo>
                    <a:lnTo>
                      <a:pt x="945642" y="0"/>
                    </a:lnTo>
                    <a:cubicBezTo>
                      <a:pt x="945642" y="0"/>
                      <a:pt x="2148364" y="166307"/>
                      <a:pt x="2148364" y="166211"/>
                    </a:cubicBezTo>
                    <a:lnTo>
                      <a:pt x="2160461" y="167831"/>
                    </a:lnTo>
                    <a:lnTo>
                      <a:pt x="2148364" y="170974"/>
                    </a:lnTo>
                    <a:lnTo>
                      <a:pt x="1161002" y="419576"/>
                    </a:lnTo>
                    <a:cubicBezTo>
                      <a:pt x="1161002" y="419576"/>
                      <a:pt x="381" y="233458"/>
                      <a:pt x="0" y="233553"/>
                    </a:cubicBezTo>
                    <a:close/>
                    <a:moveTo>
                      <a:pt x="0" y="233553"/>
                    </a:moveTo>
                    <a:cubicBezTo>
                      <a:pt x="0" y="233553"/>
                      <a:pt x="1162812" y="417100"/>
                      <a:pt x="1160716" y="417005"/>
                    </a:cubicBezTo>
                    <a:lnTo>
                      <a:pt x="2147221" y="166211"/>
                    </a:lnTo>
                    <a:lnTo>
                      <a:pt x="2147221" y="170879"/>
                    </a:lnTo>
                    <a:cubicBezTo>
                      <a:pt x="2147221" y="170879"/>
                      <a:pt x="944403" y="2000"/>
                      <a:pt x="946213" y="2096"/>
                    </a:cubicBezTo>
                    <a:lnTo>
                      <a:pt x="0" y="23355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80B598EC-0FE4-F79B-3F8A-B81087682CB9}"/>
                  </a:ext>
                </a:extLst>
              </p:cNvPr>
              <p:cNvSpPr/>
              <p:nvPr/>
            </p:nvSpPr>
            <p:spPr>
              <a:xfrm>
                <a:off x="9214389" y="5539549"/>
                <a:ext cx="738377" cy="186499"/>
              </a:xfrm>
              <a:custGeom>
                <a:avLst/>
                <a:gdLst>
                  <a:gd name="connsiteX0" fmla="*/ 0 w 738377"/>
                  <a:gd name="connsiteY0" fmla="*/ 186500 h 186499"/>
                  <a:gd name="connsiteX1" fmla="*/ 178403 w 738377"/>
                  <a:gd name="connsiteY1" fmla="*/ 135446 h 186499"/>
                  <a:gd name="connsiteX2" fmla="*/ 361093 w 738377"/>
                  <a:gd name="connsiteY2" fmla="*/ 87821 h 186499"/>
                  <a:gd name="connsiteX3" fmla="*/ 547592 w 738377"/>
                  <a:gd name="connsiteY3" fmla="*/ 42386 h 186499"/>
                  <a:gd name="connsiteX4" fmla="*/ 642080 w 738377"/>
                  <a:gd name="connsiteY4" fmla="*/ 20574 h 186499"/>
                  <a:gd name="connsiteX5" fmla="*/ 738378 w 738377"/>
                  <a:gd name="connsiteY5" fmla="*/ 0 h 186499"/>
                  <a:gd name="connsiteX6" fmla="*/ 650081 w 738377"/>
                  <a:gd name="connsiteY6" fmla="*/ 26099 h 186499"/>
                  <a:gd name="connsiteX7" fmla="*/ 560070 w 738377"/>
                  <a:gd name="connsiteY7" fmla="*/ 50959 h 186499"/>
                  <a:gd name="connsiteX8" fmla="*/ 377380 w 738377"/>
                  <a:gd name="connsiteY8" fmla="*/ 98584 h 186499"/>
                  <a:gd name="connsiteX9" fmla="*/ 190881 w 738377"/>
                  <a:gd name="connsiteY9" fmla="*/ 144018 h 186499"/>
                  <a:gd name="connsiteX10" fmla="*/ 0 w 738377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7" h="186499">
                    <a:moveTo>
                      <a:pt x="0" y="186500"/>
                    </a:moveTo>
                    <a:cubicBezTo>
                      <a:pt x="58198" y="168593"/>
                      <a:pt x="118205" y="151924"/>
                      <a:pt x="178403" y="135446"/>
                    </a:cubicBezTo>
                    <a:cubicBezTo>
                      <a:pt x="238601" y="118967"/>
                      <a:pt x="299751" y="103156"/>
                      <a:pt x="361093" y="87821"/>
                    </a:cubicBezTo>
                    <a:cubicBezTo>
                      <a:pt x="422434" y="72485"/>
                      <a:pt x="484918" y="56960"/>
                      <a:pt x="547592" y="42386"/>
                    </a:cubicBezTo>
                    <a:lnTo>
                      <a:pt x="642080" y="20574"/>
                    </a:lnTo>
                    <a:cubicBezTo>
                      <a:pt x="674275" y="13716"/>
                      <a:pt x="705802" y="6477"/>
                      <a:pt x="738378" y="0"/>
                    </a:cubicBezTo>
                    <a:cubicBezTo>
                      <a:pt x="709803" y="9049"/>
                      <a:pt x="679513" y="17336"/>
                      <a:pt x="650081" y="26099"/>
                    </a:cubicBezTo>
                    <a:lnTo>
                      <a:pt x="560070" y="50959"/>
                    </a:lnTo>
                    <a:cubicBezTo>
                      <a:pt x="500063" y="67628"/>
                      <a:pt x="438721" y="83344"/>
                      <a:pt x="377380" y="98584"/>
                    </a:cubicBezTo>
                    <a:cubicBezTo>
                      <a:pt x="316039" y="113824"/>
                      <a:pt x="253555" y="129445"/>
                      <a:pt x="190881" y="144018"/>
                    </a:cubicBezTo>
                    <a:cubicBezTo>
                      <a:pt x="128206" y="158591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9CBFF95-3F8F-76A1-8DED-2D15039E927D}"/>
                  </a:ext>
                </a:extLst>
              </p:cNvPr>
              <p:cNvSpPr/>
              <p:nvPr/>
            </p:nvSpPr>
            <p:spPr>
              <a:xfrm>
                <a:off x="9370694" y="5520308"/>
                <a:ext cx="440055" cy="111156"/>
              </a:xfrm>
              <a:custGeom>
                <a:avLst/>
                <a:gdLst>
                  <a:gd name="connsiteX0" fmla="*/ 0 w 440055"/>
                  <a:gd name="connsiteY0" fmla="*/ 111157 h 111156"/>
                  <a:gd name="connsiteX1" fmla="*/ 211646 w 440055"/>
                  <a:gd name="connsiteY1" fmla="*/ 50006 h 111156"/>
                  <a:gd name="connsiteX2" fmla="*/ 440055 w 440055"/>
                  <a:gd name="connsiteY2" fmla="*/ 0 h 111156"/>
                  <a:gd name="connsiteX3" fmla="*/ 228410 w 440055"/>
                  <a:gd name="connsiteY3" fmla="*/ 61151 h 111156"/>
                  <a:gd name="connsiteX4" fmla="*/ 0 w 440055"/>
                  <a:gd name="connsiteY4" fmla="*/ 111157 h 11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5" h="111156">
                    <a:moveTo>
                      <a:pt x="0" y="111157"/>
                    </a:moveTo>
                    <a:cubicBezTo>
                      <a:pt x="66675" y="88297"/>
                      <a:pt x="138684" y="68675"/>
                      <a:pt x="211646" y="50006"/>
                    </a:cubicBezTo>
                    <a:cubicBezTo>
                      <a:pt x="284607" y="31337"/>
                      <a:pt x="359855" y="13716"/>
                      <a:pt x="440055" y="0"/>
                    </a:cubicBezTo>
                    <a:cubicBezTo>
                      <a:pt x="373380" y="22955"/>
                      <a:pt x="301466" y="42481"/>
                      <a:pt x="228410" y="61151"/>
                    </a:cubicBezTo>
                    <a:cubicBezTo>
                      <a:pt x="155353" y="79820"/>
                      <a:pt x="79724" y="97060"/>
                      <a:pt x="0" y="111157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DAE6790-C1EF-3412-FD0C-14D85D0613BB}"/>
                  </a:ext>
                </a:extLst>
              </p:cNvPr>
              <p:cNvSpPr/>
              <p:nvPr/>
            </p:nvSpPr>
            <p:spPr>
              <a:xfrm>
                <a:off x="8929401" y="5501735"/>
                <a:ext cx="738378" cy="186499"/>
              </a:xfrm>
              <a:custGeom>
                <a:avLst/>
                <a:gdLst>
                  <a:gd name="connsiteX0" fmla="*/ 0 w 738378"/>
                  <a:gd name="connsiteY0" fmla="*/ 186500 h 186499"/>
                  <a:gd name="connsiteX1" fmla="*/ 178404 w 738378"/>
                  <a:gd name="connsiteY1" fmla="*/ 135446 h 186499"/>
                  <a:gd name="connsiteX2" fmla="*/ 361093 w 738378"/>
                  <a:gd name="connsiteY2" fmla="*/ 87821 h 186499"/>
                  <a:gd name="connsiteX3" fmla="*/ 547497 w 738378"/>
                  <a:gd name="connsiteY3" fmla="*/ 42386 h 186499"/>
                  <a:gd name="connsiteX4" fmla="*/ 642081 w 738378"/>
                  <a:gd name="connsiteY4" fmla="*/ 20669 h 186499"/>
                  <a:gd name="connsiteX5" fmla="*/ 738378 w 738378"/>
                  <a:gd name="connsiteY5" fmla="*/ 0 h 186499"/>
                  <a:gd name="connsiteX6" fmla="*/ 650081 w 738378"/>
                  <a:gd name="connsiteY6" fmla="*/ 26099 h 186499"/>
                  <a:gd name="connsiteX7" fmla="*/ 560070 w 738378"/>
                  <a:gd name="connsiteY7" fmla="*/ 51054 h 186499"/>
                  <a:gd name="connsiteX8" fmla="*/ 377381 w 738378"/>
                  <a:gd name="connsiteY8" fmla="*/ 98679 h 186499"/>
                  <a:gd name="connsiteX9" fmla="*/ 190881 w 738378"/>
                  <a:gd name="connsiteY9" fmla="*/ 144113 h 186499"/>
                  <a:gd name="connsiteX10" fmla="*/ 0 w 738378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8" h="186499">
                    <a:moveTo>
                      <a:pt x="0" y="186500"/>
                    </a:moveTo>
                    <a:cubicBezTo>
                      <a:pt x="58198" y="168593"/>
                      <a:pt x="118206" y="151924"/>
                      <a:pt x="178404" y="135446"/>
                    </a:cubicBezTo>
                    <a:cubicBezTo>
                      <a:pt x="238602" y="118967"/>
                      <a:pt x="299752" y="103156"/>
                      <a:pt x="361093" y="87821"/>
                    </a:cubicBezTo>
                    <a:cubicBezTo>
                      <a:pt x="422434" y="72485"/>
                      <a:pt x="484918" y="56960"/>
                      <a:pt x="547497" y="42386"/>
                    </a:cubicBezTo>
                    <a:lnTo>
                      <a:pt x="642081" y="20669"/>
                    </a:lnTo>
                    <a:cubicBezTo>
                      <a:pt x="674180" y="13811"/>
                      <a:pt x="705803" y="6572"/>
                      <a:pt x="738378" y="0"/>
                    </a:cubicBezTo>
                    <a:cubicBezTo>
                      <a:pt x="709803" y="9049"/>
                      <a:pt x="679514" y="17431"/>
                      <a:pt x="650081" y="26099"/>
                    </a:cubicBezTo>
                    <a:lnTo>
                      <a:pt x="560070" y="51054"/>
                    </a:lnTo>
                    <a:cubicBezTo>
                      <a:pt x="499968" y="67628"/>
                      <a:pt x="438722" y="83344"/>
                      <a:pt x="377381" y="98679"/>
                    </a:cubicBezTo>
                    <a:cubicBezTo>
                      <a:pt x="316040" y="114014"/>
                      <a:pt x="253556" y="129540"/>
                      <a:pt x="190881" y="144113"/>
                    </a:cubicBezTo>
                    <a:cubicBezTo>
                      <a:pt x="128207" y="158687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BDC30E50-6BA6-9D74-6FCD-55B1B9DE98B8}"/>
                  </a:ext>
                </a:extLst>
              </p:cNvPr>
              <p:cNvSpPr/>
              <p:nvPr/>
            </p:nvSpPr>
            <p:spPr>
              <a:xfrm>
                <a:off x="8893016" y="5482304"/>
                <a:ext cx="631888" cy="160115"/>
              </a:xfrm>
              <a:custGeom>
                <a:avLst/>
                <a:gdLst>
                  <a:gd name="connsiteX0" fmla="*/ 0 w 631888"/>
                  <a:gd name="connsiteY0" fmla="*/ 160115 h 160115"/>
                  <a:gd name="connsiteX1" fmla="*/ 308038 w 631888"/>
                  <a:gd name="connsiteY1" fmla="*/ 74390 h 160115"/>
                  <a:gd name="connsiteX2" fmla="*/ 631888 w 631888"/>
                  <a:gd name="connsiteY2" fmla="*/ 0 h 160115"/>
                  <a:gd name="connsiteX3" fmla="*/ 323945 w 631888"/>
                  <a:gd name="connsiteY3" fmla="*/ 85725 h 160115"/>
                  <a:gd name="connsiteX4" fmla="*/ 0 w 631888"/>
                  <a:gd name="connsiteY4" fmla="*/ 160115 h 16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888" h="160115">
                    <a:moveTo>
                      <a:pt x="0" y="160115"/>
                    </a:moveTo>
                    <a:cubicBezTo>
                      <a:pt x="98964" y="129064"/>
                      <a:pt x="202882" y="101441"/>
                      <a:pt x="308038" y="74390"/>
                    </a:cubicBezTo>
                    <a:cubicBezTo>
                      <a:pt x="413195" y="47339"/>
                      <a:pt x="520446" y="22193"/>
                      <a:pt x="631888" y="0"/>
                    </a:cubicBezTo>
                    <a:cubicBezTo>
                      <a:pt x="532923" y="31051"/>
                      <a:pt x="429006" y="58674"/>
                      <a:pt x="323945" y="85725"/>
                    </a:cubicBezTo>
                    <a:cubicBezTo>
                      <a:pt x="218884" y="112776"/>
                      <a:pt x="111823" y="137922"/>
                      <a:pt x="0" y="160115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14969A6-A19D-2310-9605-F8E953FEE656}"/>
                  </a:ext>
                </a:extLst>
              </p:cNvPr>
              <p:cNvSpPr/>
              <p:nvPr/>
            </p:nvSpPr>
            <p:spPr>
              <a:xfrm>
                <a:off x="9016650" y="5463540"/>
                <a:ext cx="366141" cy="92678"/>
              </a:xfrm>
              <a:custGeom>
                <a:avLst/>
                <a:gdLst>
                  <a:gd name="connsiteX0" fmla="*/ 0 w 366141"/>
                  <a:gd name="connsiteY0" fmla="*/ 92678 h 92678"/>
                  <a:gd name="connsiteX1" fmla="*/ 174974 w 366141"/>
                  <a:gd name="connsiteY1" fmla="*/ 40767 h 92678"/>
                  <a:gd name="connsiteX2" fmla="*/ 366141 w 366141"/>
                  <a:gd name="connsiteY2" fmla="*/ 0 h 92678"/>
                  <a:gd name="connsiteX3" fmla="*/ 191262 w 366141"/>
                  <a:gd name="connsiteY3" fmla="*/ 51911 h 92678"/>
                  <a:gd name="connsiteX4" fmla="*/ 0 w 366141"/>
                  <a:gd name="connsiteY4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141" h="92678">
                    <a:moveTo>
                      <a:pt x="0" y="92678"/>
                    </a:moveTo>
                    <a:cubicBezTo>
                      <a:pt x="54578" y="72866"/>
                      <a:pt x="114300" y="56388"/>
                      <a:pt x="174974" y="40767"/>
                    </a:cubicBezTo>
                    <a:cubicBezTo>
                      <a:pt x="235648" y="25146"/>
                      <a:pt x="298799" y="11049"/>
                      <a:pt x="366141" y="0"/>
                    </a:cubicBezTo>
                    <a:cubicBezTo>
                      <a:pt x="311563" y="19907"/>
                      <a:pt x="251841" y="36290"/>
                      <a:pt x="191262" y="51911"/>
                    </a:cubicBezTo>
                    <a:cubicBezTo>
                      <a:pt x="130683" y="67532"/>
                      <a:pt x="67437" y="81629"/>
                      <a:pt x="0" y="92678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1C59DCA7-3F24-FC31-177A-69681A04F1E6}"/>
                  </a:ext>
                </a:extLst>
              </p:cNvPr>
              <p:cNvSpPr/>
              <p:nvPr/>
            </p:nvSpPr>
            <p:spPr>
              <a:xfrm>
                <a:off x="4182046" y="4381309"/>
                <a:ext cx="2579084" cy="627411"/>
              </a:xfrm>
              <a:custGeom>
                <a:avLst/>
                <a:gdLst>
                  <a:gd name="connsiteX0" fmla="*/ 0 w 2579084"/>
                  <a:gd name="connsiteY0" fmla="*/ 248412 h 627411"/>
                  <a:gd name="connsiteX1" fmla="*/ 1312545 w 2579084"/>
                  <a:gd name="connsiteY1" fmla="*/ 0 h 627411"/>
                  <a:gd name="connsiteX2" fmla="*/ 2579084 w 2579084"/>
                  <a:gd name="connsiteY2" fmla="*/ 370046 h 627411"/>
                  <a:gd name="connsiteX3" fmla="*/ 1273112 w 2579084"/>
                  <a:gd name="connsiteY3" fmla="*/ 627412 h 627411"/>
                  <a:gd name="connsiteX4" fmla="*/ 0 w 2579084"/>
                  <a:gd name="connsiteY4" fmla="*/ 248412 h 62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9084" h="627411">
                    <a:moveTo>
                      <a:pt x="0" y="248412"/>
                    </a:moveTo>
                    <a:lnTo>
                      <a:pt x="1312545" y="0"/>
                    </a:lnTo>
                    <a:lnTo>
                      <a:pt x="2579084" y="370046"/>
                    </a:lnTo>
                    <a:lnTo>
                      <a:pt x="1273112" y="627412"/>
                    </a:lnTo>
                    <a:lnTo>
                      <a:pt x="0" y="2484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91DF2515-88FC-6969-B037-7B4E1F92BDEB}"/>
                  </a:ext>
                </a:extLst>
              </p:cNvPr>
              <p:cNvSpPr/>
              <p:nvPr/>
            </p:nvSpPr>
            <p:spPr>
              <a:xfrm>
                <a:off x="4182046" y="4380071"/>
                <a:ext cx="2588990" cy="630078"/>
              </a:xfrm>
              <a:custGeom>
                <a:avLst/>
                <a:gdLst>
                  <a:gd name="connsiteX0" fmla="*/ 0 w 2588990"/>
                  <a:gd name="connsiteY0" fmla="*/ 249650 h 630078"/>
                  <a:gd name="connsiteX1" fmla="*/ 1312640 w 2588990"/>
                  <a:gd name="connsiteY1" fmla="*/ 0 h 630078"/>
                  <a:gd name="connsiteX2" fmla="*/ 2579465 w 2588990"/>
                  <a:gd name="connsiteY2" fmla="*/ 368998 h 630078"/>
                  <a:gd name="connsiteX3" fmla="*/ 2588990 w 2588990"/>
                  <a:gd name="connsiteY3" fmla="*/ 371761 h 630078"/>
                  <a:gd name="connsiteX4" fmla="*/ 2579465 w 2588990"/>
                  <a:gd name="connsiteY4" fmla="*/ 373666 h 630078"/>
                  <a:gd name="connsiteX5" fmla="*/ 1273112 w 2588990"/>
                  <a:gd name="connsiteY5" fmla="*/ 630079 h 630078"/>
                  <a:gd name="connsiteX6" fmla="*/ 0 w 2588990"/>
                  <a:gd name="connsiteY6" fmla="*/ 249936 h 630078"/>
                  <a:gd name="connsiteX7" fmla="*/ 0 w 2588990"/>
                  <a:gd name="connsiteY7" fmla="*/ 249650 h 630078"/>
                  <a:gd name="connsiteX8" fmla="*/ 1273493 w 2588990"/>
                  <a:gd name="connsiteY8" fmla="*/ 627412 h 630078"/>
                  <a:gd name="connsiteX9" fmla="*/ 2578418 w 2588990"/>
                  <a:gd name="connsiteY9" fmla="*/ 368998 h 630078"/>
                  <a:gd name="connsiteX10" fmla="*/ 2578418 w 2588990"/>
                  <a:gd name="connsiteY10" fmla="*/ 373571 h 630078"/>
                  <a:gd name="connsiteX11" fmla="*/ 1312259 w 2588990"/>
                  <a:gd name="connsiteY11" fmla="*/ 2096 h 630078"/>
                  <a:gd name="connsiteX12" fmla="*/ 0 w 2588990"/>
                  <a:gd name="connsiteY12" fmla="*/ 249746 h 63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88990" h="630078">
                    <a:moveTo>
                      <a:pt x="0" y="249650"/>
                    </a:moveTo>
                    <a:lnTo>
                      <a:pt x="1312640" y="0"/>
                    </a:lnTo>
                    <a:cubicBezTo>
                      <a:pt x="1312640" y="0"/>
                      <a:pt x="2579465" y="369094"/>
                      <a:pt x="2579465" y="368998"/>
                    </a:cubicBezTo>
                    <a:lnTo>
                      <a:pt x="2588990" y="371761"/>
                    </a:lnTo>
                    <a:lnTo>
                      <a:pt x="2579465" y="373666"/>
                    </a:lnTo>
                    <a:lnTo>
                      <a:pt x="1273112" y="630079"/>
                    </a:lnTo>
                    <a:cubicBezTo>
                      <a:pt x="1272635" y="630079"/>
                      <a:pt x="381" y="249936"/>
                      <a:pt x="0" y="249936"/>
                    </a:cubicBezTo>
                    <a:close/>
                    <a:moveTo>
                      <a:pt x="0" y="249650"/>
                    </a:moveTo>
                    <a:lnTo>
                      <a:pt x="1273493" y="627412"/>
                    </a:lnTo>
                    <a:cubicBezTo>
                      <a:pt x="1270349" y="628079"/>
                      <a:pt x="2579465" y="368713"/>
                      <a:pt x="2578418" y="368998"/>
                    </a:cubicBezTo>
                    <a:lnTo>
                      <a:pt x="2578418" y="373571"/>
                    </a:lnTo>
                    <a:lnTo>
                      <a:pt x="1312259" y="2096"/>
                    </a:lnTo>
                    <a:cubicBezTo>
                      <a:pt x="1314736" y="1524"/>
                      <a:pt x="-381" y="249746"/>
                      <a:pt x="0" y="24974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EC6E534A-0ABD-6DD3-3D9A-007AA5F01BB0}"/>
                  </a:ext>
                </a:extLst>
              </p:cNvPr>
              <p:cNvSpPr/>
              <p:nvPr/>
            </p:nvSpPr>
            <p:spPr>
              <a:xfrm>
                <a:off x="5436774" y="4726114"/>
                <a:ext cx="1051655" cy="207168"/>
              </a:xfrm>
              <a:custGeom>
                <a:avLst/>
                <a:gdLst>
                  <a:gd name="connsiteX0" fmla="*/ 0 w 1051655"/>
                  <a:gd name="connsiteY0" fmla="*/ 207169 h 207168"/>
                  <a:gd name="connsiteX1" fmla="*/ 258890 w 1051655"/>
                  <a:gd name="connsiteY1" fmla="*/ 150686 h 207168"/>
                  <a:gd name="connsiteX2" fmla="*/ 520637 w 1051655"/>
                  <a:gd name="connsiteY2" fmla="*/ 97441 h 207168"/>
                  <a:gd name="connsiteX3" fmla="*/ 784765 w 1051655"/>
                  <a:gd name="connsiteY3" fmla="*/ 47054 h 207168"/>
                  <a:gd name="connsiteX4" fmla="*/ 917639 w 1051655"/>
                  <a:gd name="connsiteY4" fmla="*/ 22860 h 207168"/>
                  <a:gd name="connsiteX5" fmla="*/ 1051655 w 1051655"/>
                  <a:gd name="connsiteY5" fmla="*/ 0 h 207168"/>
                  <a:gd name="connsiteX6" fmla="*/ 922687 w 1051655"/>
                  <a:gd name="connsiteY6" fmla="*/ 28575 h 207168"/>
                  <a:gd name="connsiteX7" fmla="*/ 792575 w 1051655"/>
                  <a:gd name="connsiteY7" fmla="*/ 56483 h 207168"/>
                  <a:gd name="connsiteX8" fmla="*/ 530924 w 1051655"/>
                  <a:gd name="connsiteY8" fmla="*/ 109728 h 207168"/>
                  <a:gd name="connsiteX9" fmla="*/ 266795 w 1051655"/>
                  <a:gd name="connsiteY9" fmla="*/ 160115 h 207168"/>
                  <a:gd name="connsiteX10" fmla="*/ 0 w 1051655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1655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890" y="150686"/>
                    </a:cubicBezTo>
                    <a:cubicBezTo>
                      <a:pt x="345662" y="132302"/>
                      <a:pt x="433102" y="114776"/>
                      <a:pt x="520637" y="97441"/>
                    </a:cubicBezTo>
                    <a:cubicBezTo>
                      <a:pt x="608171" y="80105"/>
                      <a:pt x="696182" y="63151"/>
                      <a:pt x="784765" y="47054"/>
                    </a:cubicBezTo>
                    <a:lnTo>
                      <a:pt x="917639" y="22860"/>
                    </a:lnTo>
                    <a:cubicBezTo>
                      <a:pt x="962311" y="15240"/>
                      <a:pt x="1006602" y="7239"/>
                      <a:pt x="1051655" y="0"/>
                    </a:cubicBezTo>
                    <a:cubicBezTo>
                      <a:pt x="1008983" y="10001"/>
                      <a:pt x="965930" y="19050"/>
                      <a:pt x="922687" y="28575"/>
                    </a:cubicBezTo>
                    <a:lnTo>
                      <a:pt x="792575" y="56483"/>
                    </a:lnTo>
                    <a:cubicBezTo>
                      <a:pt x="705898" y="74962"/>
                      <a:pt x="618363" y="92393"/>
                      <a:pt x="530924" y="109728"/>
                    </a:cubicBezTo>
                    <a:cubicBezTo>
                      <a:pt x="443484" y="127063"/>
                      <a:pt x="355378" y="144018"/>
                      <a:pt x="266795" y="160115"/>
                    </a:cubicBezTo>
                    <a:cubicBezTo>
                      <a:pt x="178213" y="176213"/>
                      <a:pt x="89726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CFF73572-C5B7-9817-659D-C2343E650E59}"/>
                  </a:ext>
                </a:extLst>
              </p:cNvPr>
              <p:cNvSpPr/>
              <p:nvPr/>
            </p:nvSpPr>
            <p:spPr>
              <a:xfrm>
                <a:off x="5773197" y="4686109"/>
                <a:ext cx="585787" cy="115442"/>
              </a:xfrm>
              <a:custGeom>
                <a:avLst/>
                <a:gdLst>
                  <a:gd name="connsiteX0" fmla="*/ 0 w 585787"/>
                  <a:gd name="connsiteY0" fmla="*/ 115443 h 115442"/>
                  <a:gd name="connsiteX1" fmla="*/ 287750 w 585787"/>
                  <a:gd name="connsiteY1" fmla="*/ 51530 h 115442"/>
                  <a:gd name="connsiteX2" fmla="*/ 585787 w 585787"/>
                  <a:gd name="connsiteY2" fmla="*/ 0 h 115442"/>
                  <a:gd name="connsiteX3" fmla="*/ 298037 w 585787"/>
                  <a:gd name="connsiteY3" fmla="*/ 63913 h 115442"/>
                  <a:gd name="connsiteX4" fmla="*/ 0 w 585787"/>
                  <a:gd name="connsiteY4" fmla="*/ 115443 h 11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5787" h="115442">
                    <a:moveTo>
                      <a:pt x="0" y="115443"/>
                    </a:moveTo>
                    <a:cubicBezTo>
                      <a:pt x="93535" y="91345"/>
                      <a:pt x="190500" y="70961"/>
                      <a:pt x="287750" y="51530"/>
                    </a:cubicBezTo>
                    <a:cubicBezTo>
                      <a:pt x="385000" y="32099"/>
                      <a:pt x="484060" y="14383"/>
                      <a:pt x="585787" y="0"/>
                    </a:cubicBezTo>
                    <a:cubicBezTo>
                      <a:pt x="492252" y="24098"/>
                      <a:pt x="395287" y="44482"/>
                      <a:pt x="298037" y="63913"/>
                    </a:cubicBezTo>
                    <a:cubicBezTo>
                      <a:pt x="200787" y="83344"/>
                      <a:pt x="101727" y="101060"/>
                      <a:pt x="0" y="115443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0A985C01-4840-026B-B17A-1CA7620F5F64}"/>
                  </a:ext>
                </a:extLst>
              </p:cNvPr>
              <p:cNvSpPr/>
              <p:nvPr/>
            </p:nvSpPr>
            <p:spPr>
              <a:xfrm>
                <a:off x="5307329" y="4646104"/>
                <a:ext cx="922305" cy="181736"/>
              </a:xfrm>
              <a:custGeom>
                <a:avLst/>
                <a:gdLst>
                  <a:gd name="connsiteX0" fmla="*/ 0 w 922305"/>
                  <a:gd name="connsiteY0" fmla="*/ 181737 h 181736"/>
                  <a:gd name="connsiteX1" fmla="*/ 226600 w 922305"/>
                  <a:gd name="connsiteY1" fmla="*/ 131540 h 181736"/>
                  <a:gd name="connsiteX2" fmla="*/ 455962 w 922305"/>
                  <a:gd name="connsiteY2" fmla="*/ 84677 h 181736"/>
                  <a:gd name="connsiteX3" fmla="*/ 687800 w 922305"/>
                  <a:gd name="connsiteY3" fmla="*/ 40672 h 181736"/>
                  <a:gd name="connsiteX4" fmla="*/ 804482 w 922305"/>
                  <a:gd name="connsiteY4" fmla="*/ 19717 h 181736"/>
                  <a:gd name="connsiteX5" fmla="*/ 922306 w 922305"/>
                  <a:gd name="connsiteY5" fmla="*/ 0 h 181736"/>
                  <a:gd name="connsiteX6" fmla="*/ 809530 w 922305"/>
                  <a:gd name="connsiteY6" fmla="*/ 25718 h 181736"/>
                  <a:gd name="connsiteX7" fmla="*/ 695706 w 922305"/>
                  <a:gd name="connsiteY7" fmla="*/ 50197 h 181736"/>
                  <a:gd name="connsiteX8" fmla="*/ 466344 w 922305"/>
                  <a:gd name="connsiteY8" fmla="*/ 97060 h 181736"/>
                  <a:gd name="connsiteX9" fmla="*/ 234601 w 922305"/>
                  <a:gd name="connsiteY9" fmla="*/ 141065 h 181736"/>
                  <a:gd name="connsiteX10" fmla="*/ 0 w 922305"/>
                  <a:gd name="connsiteY10" fmla="*/ 181737 h 18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2305" h="181736">
                    <a:moveTo>
                      <a:pt x="0" y="181737"/>
                    </a:moveTo>
                    <a:cubicBezTo>
                      <a:pt x="74771" y="164021"/>
                      <a:pt x="150590" y="147733"/>
                      <a:pt x="226600" y="131540"/>
                    </a:cubicBezTo>
                    <a:cubicBezTo>
                      <a:pt x="302609" y="115348"/>
                      <a:pt x="379000" y="100013"/>
                      <a:pt x="455962" y="84677"/>
                    </a:cubicBezTo>
                    <a:cubicBezTo>
                      <a:pt x="532924" y="69342"/>
                      <a:pt x="609981" y="54673"/>
                      <a:pt x="687800" y="40672"/>
                    </a:cubicBezTo>
                    <a:lnTo>
                      <a:pt x="804482" y="19717"/>
                    </a:lnTo>
                    <a:cubicBezTo>
                      <a:pt x="843820" y="13145"/>
                      <a:pt x="882682" y="6191"/>
                      <a:pt x="922306" y="0"/>
                    </a:cubicBezTo>
                    <a:cubicBezTo>
                      <a:pt x="885063" y="8954"/>
                      <a:pt x="847154" y="17145"/>
                      <a:pt x="809530" y="25718"/>
                    </a:cubicBezTo>
                    <a:lnTo>
                      <a:pt x="695706" y="50197"/>
                    </a:lnTo>
                    <a:cubicBezTo>
                      <a:pt x="619506" y="66485"/>
                      <a:pt x="543306" y="81724"/>
                      <a:pt x="466344" y="97060"/>
                    </a:cubicBezTo>
                    <a:cubicBezTo>
                      <a:pt x="389382" y="112395"/>
                      <a:pt x="312420" y="126968"/>
                      <a:pt x="234601" y="141065"/>
                    </a:cubicBezTo>
                    <a:cubicBezTo>
                      <a:pt x="156782" y="155162"/>
                      <a:pt x="79058" y="169164"/>
                      <a:pt x="0" y="181737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A7E6A96B-C14E-B0A3-D1F7-DA69C836FFD5}"/>
                  </a:ext>
                </a:extLst>
              </p:cNvPr>
              <p:cNvSpPr/>
              <p:nvPr/>
            </p:nvSpPr>
            <p:spPr>
              <a:xfrm>
                <a:off x="5246274" y="4606385"/>
                <a:ext cx="854011" cy="168021"/>
              </a:xfrm>
              <a:custGeom>
                <a:avLst/>
                <a:gdLst>
                  <a:gd name="connsiteX0" fmla="*/ 0 w 854011"/>
                  <a:gd name="connsiteY0" fmla="*/ 168021 h 168021"/>
                  <a:gd name="connsiteX1" fmla="*/ 209550 w 854011"/>
                  <a:gd name="connsiteY1" fmla="*/ 121158 h 168021"/>
                  <a:gd name="connsiteX2" fmla="*/ 421862 w 854011"/>
                  <a:gd name="connsiteY2" fmla="*/ 77724 h 168021"/>
                  <a:gd name="connsiteX3" fmla="*/ 636556 w 854011"/>
                  <a:gd name="connsiteY3" fmla="*/ 37052 h 168021"/>
                  <a:gd name="connsiteX4" fmla="*/ 744665 w 854011"/>
                  <a:gd name="connsiteY4" fmla="*/ 18002 h 168021"/>
                  <a:gd name="connsiteX5" fmla="*/ 854012 w 854011"/>
                  <a:gd name="connsiteY5" fmla="*/ 0 h 168021"/>
                  <a:gd name="connsiteX6" fmla="*/ 749808 w 854011"/>
                  <a:gd name="connsiteY6" fmla="*/ 24099 h 168021"/>
                  <a:gd name="connsiteX7" fmla="*/ 644462 w 854011"/>
                  <a:gd name="connsiteY7" fmla="*/ 46863 h 168021"/>
                  <a:gd name="connsiteX8" fmla="*/ 432149 w 854011"/>
                  <a:gd name="connsiteY8" fmla="*/ 90297 h 168021"/>
                  <a:gd name="connsiteX9" fmla="*/ 217456 w 854011"/>
                  <a:gd name="connsiteY9" fmla="*/ 130969 h 168021"/>
                  <a:gd name="connsiteX10" fmla="*/ 0 w 854011"/>
                  <a:gd name="connsiteY10" fmla="*/ 168021 h 16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4011" h="168021">
                    <a:moveTo>
                      <a:pt x="0" y="168021"/>
                    </a:moveTo>
                    <a:cubicBezTo>
                      <a:pt x="69056" y="151448"/>
                      <a:pt x="139160" y="136208"/>
                      <a:pt x="209550" y="121158"/>
                    </a:cubicBezTo>
                    <a:cubicBezTo>
                      <a:pt x="279940" y="106109"/>
                      <a:pt x="350806" y="91821"/>
                      <a:pt x="421862" y="77724"/>
                    </a:cubicBezTo>
                    <a:cubicBezTo>
                      <a:pt x="492919" y="63627"/>
                      <a:pt x="564737" y="49911"/>
                      <a:pt x="636556" y="37052"/>
                    </a:cubicBezTo>
                    <a:lnTo>
                      <a:pt x="744665" y="18002"/>
                    </a:lnTo>
                    <a:cubicBezTo>
                      <a:pt x="781145" y="12002"/>
                      <a:pt x="817245" y="5620"/>
                      <a:pt x="854012" y="0"/>
                    </a:cubicBezTo>
                    <a:cubicBezTo>
                      <a:pt x="819626" y="8477"/>
                      <a:pt x="784479" y="16002"/>
                      <a:pt x="749808" y="24099"/>
                    </a:cubicBezTo>
                    <a:lnTo>
                      <a:pt x="644462" y="46863"/>
                    </a:lnTo>
                    <a:cubicBezTo>
                      <a:pt x="574262" y="62008"/>
                      <a:pt x="503206" y="76200"/>
                      <a:pt x="432149" y="90297"/>
                    </a:cubicBezTo>
                    <a:cubicBezTo>
                      <a:pt x="361093" y="104394"/>
                      <a:pt x="289274" y="118015"/>
                      <a:pt x="217456" y="130969"/>
                    </a:cubicBezTo>
                    <a:cubicBezTo>
                      <a:pt x="145637" y="143923"/>
                      <a:pt x="73343" y="156115"/>
                      <a:pt x="0" y="16802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7CA790B9-71D3-1813-C537-F6D30BED27A3}"/>
                  </a:ext>
                </a:extLst>
              </p:cNvPr>
              <p:cNvSpPr/>
              <p:nvPr/>
            </p:nvSpPr>
            <p:spPr>
              <a:xfrm>
                <a:off x="4919281" y="4566094"/>
                <a:ext cx="1052036" cy="207264"/>
              </a:xfrm>
              <a:custGeom>
                <a:avLst/>
                <a:gdLst>
                  <a:gd name="connsiteX0" fmla="*/ 0 w 1052036"/>
                  <a:gd name="connsiteY0" fmla="*/ 207264 h 207264"/>
                  <a:gd name="connsiteX1" fmla="*/ 258889 w 1052036"/>
                  <a:gd name="connsiteY1" fmla="*/ 150686 h 207264"/>
                  <a:gd name="connsiteX2" fmla="*/ 520636 w 1052036"/>
                  <a:gd name="connsiteY2" fmla="*/ 97441 h 207264"/>
                  <a:gd name="connsiteX3" fmla="*/ 784669 w 1052036"/>
                  <a:gd name="connsiteY3" fmla="*/ 47054 h 207264"/>
                  <a:gd name="connsiteX4" fmla="*/ 918019 w 1052036"/>
                  <a:gd name="connsiteY4" fmla="*/ 22860 h 207264"/>
                  <a:gd name="connsiteX5" fmla="*/ 1052036 w 1052036"/>
                  <a:gd name="connsiteY5" fmla="*/ 0 h 207264"/>
                  <a:gd name="connsiteX6" fmla="*/ 923068 w 1052036"/>
                  <a:gd name="connsiteY6" fmla="*/ 28575 h 207264"/>
                  <a:gd name="connsiteX7" fmla="*/ 793051 w 1052036"/>
                  <a:gd name="connsiteY7" fmla="*/ 56197 h 207264"/>
                  <a:gd name="connsiteX8" fmla="*/ 531400 w 1052036"/>
                  <a:gd name="connsiteY8" fmla="*/ 109442 h 207264"/>
                  <a:gd name="connsiteX9" fmla="*/ 267271 w 1052036"/>
                  <a:gd name="connsiteY9" fmla="*/ 159829 h 207264"/>
                  <a:gd name="connsiteX10" fmla="*/ 0 w 1052036"/>
                  <a:gd name="connsiteY10" fmla="*/ 207264 h 20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036" h="207264">
                    <a:moveTo>
                      <a:pt x="0" y="207264"/>
                    </a:moveTo>
                    <a:cubicBezTo>
                      <a:pt x="85725" y="187452"/>
                      <a:pt x="172117" y="169164"/>
                      <a:pt x="258889" y="150686"/>
                    </a:cubicBezTo>
                    <a:cubicBezTo>
                      <a:pt x="345662" y="132207"/>
                      <a:pt x="433102" y="114871"/>
                      <a:pt x="520636" y="97441"/>
                    </a:cubicBezTo>
                    <a:cubicBezTo>
                      <a:pt x="608171" y="80010"/>
                      <a:pt x="696182" y="63246"/>
                      <a:pt x="784669" y="47054"/>
                    </a:cubicBezTo>
                    <a:lnTo>
                      <a:pt x="918019" y="22860"/>
                    </a:lnTo>
                    <a:cubicBezTo>
                      <a:pt x="962692" y="15335"/>
                      <a:pt x="1006983" y="7239"/>
                      <a:pt x="1052036" y="0"/>
                    </a:cubicBezTo>
                    <a:cubicBezTo>
                      <a:pt x="1009364" y="10096"/>
                      <a:pt x="966311" y="19050"/>
                      <a:pt x="923068" y="28575"/>
                    </a:cubicBezTo>
                    <a:lnTo>
                      <a:pt x="793051" y="56197"/>
                    </a:lnTo>
                    <a:cubicBezTo>
                      <a:pt x="706374" y="74581"/>
                      <a:pt x="618839" y="92012"/>
                      <a:pt x="531400" y="109442"/>
                    </a:cubicBezTo>
                    <a:cubicBezTo>
                      <a:pt x="443960" y="126873"/>
                      <a:pt x="355854" y="143637"/>
                      <a:pt x="267271" y="159829"/>
                    </a:cubicBezTo>
                    <a:cubicBezTo>
                      <a:pt x="178689" y="176022"/>
                      <a:pt x="89725" y="192500"/>
                      <a:pt x="0" y="20726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1BD6DB04-D492-C840-2FE7-461E8411A76A}"/>
                  </a:ext>
                </a:extLst>
              </p:cNvPr>
              <p:cNvSpPr/>
              <p:nvPr/>
            </p:nvSpPr>
            <p:spPr>
              <a:xfrm>
                <a:off x="4908423" y="4525899"/>
                <a:ext cx="933068" cy="184118"/>
              </a:xfrm>
              <a:custGeom>
                <a:avLst/>
                <a:gdLst>
                  <a:gd name="connsiteX0" fmla="*/ 0 w 933068"/>
                  <a:gd name="connsiteY0" fmla="*/ 184118 h 184118"/>
                  <a:gd name="connsiteX1" fmla="*/ 229267 w 933068"/>
                  <a:gd name="connsiteY1" fmla="*/ 133350 h 184118"/>
                  <a:gd name="connsiteX2" fmla="*/ 461391 w 933068"/>
                  <a:gd name="connsiteY2" fmla="*/ 85725 h 184118"/>
                  <a:gd name="connsiteX3" fmla="*/ 695801 w 933068"/>
                  <a:gd name="connsiteY3" fmla="*/ 41148 h 184118"/>
                  <a:gd name="connsiteX4" fmla="*/ 813911 w 933068"/>
                  <a:gd name="connsiteY4" fmla="*/ 19907 h 184118"/>
                  <a:gd name="connsiteX5" fmla="*/ 933069 w 933068"/>
                  <a:gd name="connsiteY5" fmla="*/ 0 h 184118"/>
                  <a:gd name="connsiteX6" fmla="*/ 818769 w 933068"/>
                  <a:gd name="connsiteY6" fmla="*/ 26003 h 184118"/>
                  <a:gd name="connsiteX7" fmla="*/ 703612 w 933068"/>
                  <a:gd name="connsiteY7" fmla="*/ 50673 h 184118"/>
                  <a:gd name="connsiteX8" fmla="*/ 471583 w 933068"/>
                  <a:gd name="connsiteY8" fmla="*/ 98298 h 184118"/>
                  <a:gd name="connsiteX9" fmla="*/ 237077 w 933068"/>
                  <a:gd name="connsiteY9" fmla="*/ 142875 h 184118"/>
                  <a:gd name="connsiteX10" fmla="*/ 0 w 933068"/>
                  <a:gd name="connsiteY10" fmla="*/ 184118 h 184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3068" h="184118">
                    <a:moveTo>
                      <a:pt x="0" y="184118"/>
                    </a:moveTo>
                    <a:cubicBezTo>
                      <a:pt x="75628" y="166211"/>
                      <a:pt x="152400" y="149733"/>
                      <a:pt x="229267" y="133350"/>
                    </a:cubicBezTo>
                    <a:cubicBezTo>
                      <a:pt x="306134" y="116967"/>
                      <a:pt x="383762" y="101441"/>
                      <a:pt x="461391" y="85725"/>
                    </a:cubicBezTo>
                    <a:cubicBezTo>
                      <a:pt x="539020" y="70009"/>
                      <a:pt x="617125" y="55340"/>
                      <a:pt x="695801" y="41148"/>
                    </a:cubicBezTo>
                    <a:lnTo>
                      <a:pt x="813911" y="19907"/>
                    </a:lnTo>
                    <a:cubicBezTo>
                      <a:pt x="853630" y="13240"/>
                      <a:pt x="893064" y="6191"/>
                      <a:pt x="933069" y="0"/>
                    </a:cubicBezTo>
                    <a:cubicBezTo>
                      <a:pt x="894969" y="9049"/>
                      <a:pt x="856869" y="17240"/>
                      <a:pt x="818769" y="26003"/>
                    </a:cubicBezTo>
                    <a:lnTo>
                      <a:pt x="703612" y="50673"/>
                    </a:lnTo>
                    <a:cubicBezTo>
                      <a:pt x="626840" y="67151"/>
                      <a:pt x="549211" y="82582"/>
                      <a:pt x="471583" y="98298"/>
                    </a:cubicBezTo>
                    <a:cubicBezTo>
                      <a:pt x="393954" y="114014"/>
                      <a:pt x="315754" y="128683"/>
                      <a:pt x="237077" y="142875"/>
                    </a:cubicBezTo>
                    <a:cubicBezTo>
                      <a:pt x="158401" y="157067"/>
                      <a:pt x="79915" y="171355"/>
                      <a:pt x="0" y="184118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F64D75F0-FAD3-6685-53CE-30A4F51DF931}"/>
                  </a:ext>
                </a:extLst>
              </p:cNvPr>
              <p:cNvSpPr/>
              <p:nvPr/>
            </p:nvSpPr>
            <p:spPr>
              <a:xfrm>
                <a:off x="4660487" y="4486179"/>
                <a:ext cx="1052131" cy="207168"/>
              </a:xfrm>
              <a:custGeom>
                <a:avLst/>
                <a:gdLst>
                  <a:gd name="connsiteX0" fmla="*/ 0 w 1052131"/>
                  <a:gd name="connsiteY0" fmla="*/ 207169 h 207168"/>
                  <a:gd name="connsiteX1" fmla="*/ 258985 w 1052131"/>
                  <a:gd name="connsiteY1" fmla="*/ 150686 h 207168"/>
                  <a:gd name="connsiteX2" fmla="*/ 521113 w 1052131"/>
                  <a:gd name="connsiteY2" fmla="*/ 97441 h 207168"/>
                  <a:gd name="connsiteX3" fmla="*/ 785241 w 1052131"/>
                  <a:gd name="connsiteY3" fmla="*/ 47054 h 207168"/>
                  <a:gd name="connsiteX4" fmla="*/ 918115 w 1052131"/>
                  <a:gd name="connsiteY4" fmla="*/ 22860 h 207168"/>
                  <a:gd name="connsiteX5" fmla="*/ 1052132 w 1052131"/>
                  <a:gd name="connsiteY5" fmla="*/ 0 h 207168"/>
                  <a:gd name="connsiteX6" fmla="*/ 923258 w 1052131"/>
                  <a:gd name="connsiteY6" fmla="*/ 28575 h 207168"/>
                  <a:gd name="connsiteX7" fmla="*/ 793242 w 1052131"/>
                  <a:gd name="connsiteY7" fmla="*/ 56293 h 207168"/>
                  <a:gd name="connsiteX8" fmla="*/ 531495 w 1052131"/>
                  <a:gd name="connsiteY8" fmla="*/ 109442 h 207168"/>
                  <a:gd name="connsiteX9" fmla="*/ 267367 w 1052131"/>
                  <a:gd name="connsiteY9" fmla="*/ 159829 h 207168"/>
                  <a:gd name="connsiteX10" fmla="*/ 0 w 1052131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131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985" y="150686"/>
                    </a:cubicBezTo>
                    <a:cubicBezTo>
                      <a:pt x="345853" y="132302"/>
                      <a:pt x="433197" y="114395"/>
                      <a:pt x="521113" y="97441"/>
                    </a:cubicBezTo>
                    <a:cubicBezTo>
                      <a:pt x="609028" y="80486"/>
                      <a:pt x="696658" y="63151"/>
                      <a:pt x="785241" y="47054"/>
                    </a:cubicBezTo>
                    <a:lnTo>
                      <a:pt x="918115" y="22860"/>
                    </a:lnTo>
                    <a:cubicBezTo>
                      <a:pt x="962787" y="15240"/>
                      <a:pt x="1007174" y="7239"/>
                      <a:pt x="1052132" y="0"/>
                    </a:cubicBezTo>
                    <a:cubicBezTo>
                      <a:pt x="1009460" y="10001"/>
                      <a:pt x="966407" y="19050"/>
                      <a:pt x="923258" y="28575"/>
                    </a:cubicBezTo>
                    <a:lnTo>
                      <a:pt x="793242" y="56293"/>
                    </a:lnTo>
                    <a:cubicBezTo>
                      <a:pt x="706565" y="74676"/>
                      <a:pt x="619030" y="92107"/>
                      <a:pt x="531495" y="109442"/>
                    </a:cubicBezTo>
                    <a:cubicBezTo>
                      <a:pt x="443960" y="126778"/>
                      <a:pt x="355949" y="143732"/>
                      <a:pt x="267367" y="159829"/>
                    </a:cubicBezTo>
                    <a:cubicBezTo>
                      <a:pt x="178784" y="175927"/>
                      <a:pt x="89821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581B7534-FA7D-1717-FBE5-9E499821AE07}"/>
                  </a:ext>
                </a:extLst>
              </p:cNvPr>
              <p:cNvSpPr/>
              <p:nvPr/>
            </p:nvSpPr>
            <p:spPr>
              <a:xfrm>
                <a:off x="4961191" y="4446174"/>
                <a:ext cx="621601" cy="122491"/>
              </a:xfrm>
              <a:custGeom>
                <a:avLst/>
                <a:gdLst>
                  <a:gd name="connsiteX0" fmla="*/ 0 w 621601"/>
                  <a:gd name="connsiteY0" fmla="*/ 122491 h 122491"/>
                  <a:gd name="connsiteX1" fmla="*/ 305657 w 621601"/>
                  <a:gd name="connsiteY1" fmla="*/ 55054 h 122491"/>
                  <a:gd name="connsiteX2" fmla="*/ 621601 w 621601"/>
                  <a:gd name="connsiteY2" fmla="*/ 0 h 122491"/>
                  <a:gd name="connsiteX3" fmla="*/ 315944 w 621601"/>
                  <a:gd name="connsiteY3" fmla="*/ 67437 h 122491"/>
                  <a:gd name="connsiteX4" fmla="*/ 0 w 621601"/>
                  <a:gd name="connsiteY4" fmla="*/ 122491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601" h="122491">
                    <a:moveTo>
                      <a:pt x="0" y="122491"/>
                    </a:moveTo>
                    <a:cubicBezTo>
                      <a:pt x="99536" y="97155"/>
                      <a:pt x="202216" y="75629"/>
                      <a:pt x="305657" y="55054"/>
                    </a:cubicBezTo>
                    <a:cubicBezTo>
                      <a:pt x="409099" y="34480"/>
                      <a:pt x="513874" y="15526"/>
                      <a:pt x="621601" y="0"/>
                    </a:cubicBezTo>
                    <a:cubicBezTo>
                      <a:pt x="522065" y="25337"/>
                      <a:pt x="419481" y="46768"/>
                      <a:pt x="315944" y="67437"/>
                    </a:cubicBezTo>
                    <a:cubicBezTo>
                      <a:pt x="212408" y="88106"/>
                      <a:pt x="107728" y="106775"/>
                      <a:pt x="0" y="12249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5B4AF9E8-5B44-4EBD-BEF8-FC66B78A4203}"/>
                  </a:ext>
                </a:extLst>
              </p:cNvPr>
              <p:cNvSpPr/>
              <p:nvPr/>
            </p:nvSpPr>
            <p:spPr>
              <a:xfrm>
                <a:off x="6105334" y="5582221"/>
                <a:ext cx="3277361" cy="797242"/>
              </a:xfrm>
              <a:custGeom>
                <a:avLst/>
                <a:gdLst>
                  <a:gd name="connsiteX0" fmla="*/ 0 w 3277361"/>
                  <a:gd name="connsiteY0" fmla="*/ 315659 h 797242"/>
                  <a:gd name="connsiteX1" fmla="*/ 1668018 w 3277361"/>
                  <a:gd name="connsiteY1" fmla="*/ 0 h 797242"/>
                  <a:gd name="connsiteX2" fmla="*/ 3277362 w 3277361"/>
                  <a:gd name="connsiteY2" fmla="*/ 470249 h 797242"/>
                  <a:gd name="connsiteX3" fmla="*/ 1617821 w 3277361"/>
                  <a:gd name="connsiteY3" fmla="*/ 797243 h 797242"/>
                  <a:gd name="connsiteX4" fmla="*/ 0 w 3277361"/>
                  <a:gd name="connsiteY4" fmla="*/ 315659 h 79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7361" h="797242">
                    <a:moveTo>
                      <a:pt x="0" y="315659"/>
                    </a:moveTo>
                    <a:lnTo>
                      <a:pt x="1668018" y="0"/>
                    </a:lnTo>
                    <a:lnTo>
                      <a:pt x="3277362" y="470249"/>
                    </a:lnTo>
                    <a:lnTo>
                      <a:pt x="1617821" y="797243"/>
                    </a:lnTo>
                    <a:lnTo>
                      <a:pt x="0" y="3156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86D65614-7C8C-E44A-F65D-FBB0603EAB49}"/>
                  </a:ext>
                </a:extLst>
              </p:cNvPr>
              <p:cNvSpPr/>
              <p:nvPr/>
            </p:nvSpPr>
            <p:spPr>
              <a:xfrm>
                <a:off x="6105334" y="5580983"/>
                <a:ext cx="3287267" cy="799719"/>
              </a:xfrm>
              <a:custGeom>
                <a:avLst/>
                <a:gdLst>
                  <a:gd name="connsiteX0" fmla="*/ 190 w 3287267"/>
                  <a:gd name="connsiteY0" fmla="*/ 316897 h 799719"/>
                  <a:gd name="connsiteX1" fmla="*/ 1668018 w 3287267"/>
                  <a:gd name="connsiteY1" fmla="*/ 0 h 799719"/>
                  <a:gd name="connsiteX2" fmla="*/ 3277743 w 3287267"/>
                  <a:gd name="connsiteY2" fmla="*/ 469202 h 799719"/>
                  <a:gd name="connsiteX3" fmla="*/ 3287268 w 3287267"/>
                  <a:gd name="connsiteY3" fmla="*/ 471964 h 799719"/>
                  <a:gd name="connsiteX4" fmla="*/ 3277743 w 3287267"/>
                  <a:gd name="connsiteY4" fmla="*/ 473869 h 799719"/>
                  <a:gd name="connsiteX5" fmla="*/ 1617821 w 3287267"/>
                  <a:gd name="connsiteY5" fmla="*/ 799719 h 799719"/>
                  <a:gd name="connsiteX6" fmla="*/ 190 w 3287267"/>
                  <a:gd name="connsiteY6" fmla="*/ 316897 h 799719"/>
                  <a:gd name="connsiteX7" fmla="*/ 190 w 3287267"/>
                  <a:gd name="connsiteY7" fmla="*/ 316897 h 799719"/>
                  <a:gd name="connsiteX8" fmla="*/ 1618393 w 3287267"/>
                  <a:gd name="connsiteY8" fmla="*/ 797338 h 799719"/>
                  <a:gd name="connsiteX9" fmla="*/ 3277077 w 3287267"/>
                  <a:gd name="connsiteY9" fmla="*/ 469202 h 799719"/>
                  <a:gd name="connsiteX10" fmla="*/ 3277077 w 3287267"/>
                  <a:gd name="connsiteY10" fmla="*/ 473774 h 799719"/>
                  <a:gd name="connsiteX11" fmla="*/ 1667637 w 3287267"/>
                  <a:gd name="connsiteY11" fmla="*/ 2381 h 799719"/>
                  <a:gd name="connsiteX12" fmla="*/ 0 w 3287267"/>
                  <a:gd name="connsiteY12" fmla="*/ 316706 h 79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87267" h="799719">
                    <a:moveTo>
                      <a:pt x="190" y="316897"/>
                    </a:moveTo>
                    <a:lnTo>
                      <a:pt x="1668018" y="0"/>
                    </a:lnTo>
                    <a:cubicBezTo>
                      <a:pt x="1668018" y="0"/>
                      <a:pt x="3277743" y="469297"/>
                      <a:pt x="3277743" y="469202"/>
                    </a:cubicBezTo>
                    <a:lnTo>
                      <a:pt x="3287268" y="471964"/>
                    </a:lnTo>
                    <a:lnTo>
                      <a:pt x="3277743" y="473869"/>
                    </a:lnTo>
                    <a:lnTo>
                      <a:pt x="1617821" y="799719"/>
                    </a:lnTo>
                    <a:cubicBezTo>
                      <a:pt x="1617345" y="799814"/>
                      <a:pt x="190" y="316897"/>
                      <a:pt x="190" y="316897"/>
                    </a:cubicBezTo>
                    <a:close/>
                    <a:moveTo>
                      <a:pt x="190" y="316897"/>
                    </a:moveTo>
                    <a:lnTo>
                      <a:pt x="1618393" y="797338"/>
                    </a:lnTo>
                    <a:cubicBezTo>
                      <a:pt x="1615440" y="797338"/>
                      <a:pt x="3277838" y="469011"/>
                      <a:pt x="3277077" y="469202"/>
                    </a:cubicBezTo>
                    <a:lnTo>
                      <a:pt x="3277077" y="473774"/>
                    </a:lnTo>
                    <a:lnTo>
                      <a:pt x="1667637" y="2381"/>
                    </a:lnTo>
                    <a:cubicBezTo>
                      <a:pt x="1670114" y="1619"/>
                      <a:pt x="-381" y="317373"/>
                      <a:pt x="0" y="31670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679AFED0-37B6-C239-9D61-9085A8333647}"/>
                  </a:ext>
                </a:extLst>
              </p:cNvPr>
              <p:cNvSpPr/>
              <p:nvPr/>
            </p:nvSpPr>
            <p:spPr>
              <a:xfrm>
                <a:off x="7699724" y="6020371"/>
                <a:ext cx="1336452" cy="263271"/>
              </a:xfrm>
              <a:custGeom>
                <a:avLst/>
                <a:gdLst>
                  <a:gd name="connsiteX0" fmla="*/ 0 w 1336452"/>
                  <a:gd name="connsiteY0" fmla="*/ 263271 h 263271"/>
                  <a:gd name="connsiteX1" fmla="*/ 329089 w 1336452"/>
                  <a:gd name="connsiteY1" fmla="*/ 191453 h 263271"/>
                  <a:gd name="connsiteX2" fmla="*/ 661606 w 1336452"/>
                  <a:gd name="connsiteY2" fmla="*/ 123825 h 263271"/>
                  <a:gd name="connsiteX3" fmla="*/ 997268 w 1336452"/>
                  <a:gd name="connsiteY3" fmla="*/ 59722 h 263271"/>
                  <a:gd name="connsiteX4" fmla="*/ 1166146 w 1336452"/>
                  <a:gd name="connsiteY4" fmla="*/ 29051 h 263271"/>
                  <a:gd name="connsiteX5" fmla="*/ 1336453 w 1336452"/>
                  <a:gd name="connsiteY5" fmla="*/ 0 h 263271"/>
                  <a:gd name="connsiteX6" fmla="*/ 1172623 w 1336452"/>
                  <a:gd name="connsiteY6" fmla="*/ 36767 h 263271"/>
                  <a:gd name="connsiteX7" fmla="*/ 1007364 w 1336452"/>
                  <a:gd name="connsiteY7" fmla="*/ 71819 h 263271"/>
                  <a:gd name="connsiteX8" fmla="*/ 674846 w 1336452"/>
                  <a:gd name="connsiteY8" fmla="*/ 139446 h 263271"/>
                  <a:gd name="connsiteX9" fmla="*/ 339185 w 1336452"/>
                  <a:gd name="connsiteY9" fmla="*/ 203454 h 263271"/>
                  <a:gd name="connsiteX10" fmla="*/ 0 w 1336452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452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453" y="0"/>
                    </a:cubicBezTo>
                    <a:cubicBezTo>
                      <a:pt x="1282256" y="12763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AF7242B6-3115-B660-A0A7-7A5EEE63A775}"/>
                  </a:ext>
                </a:extLst>
              </p:cNvPr>
              <p:cNvSpPr/>
              <p:nvPr/>
            </p:nvSpPr>
            <p:spPr>
              <a:xfrm>
                <a:off x="8127301" y="5969508"/>
                <a:ext cx="744473" cy="146684"/>
              </a:xfrm>
              <a:custGeom>
                <a:avLst/>
                <a:gdLst>
                  <a:gd name="connsiteX0" fmla="*/ 0 w 744473"/>
                  <a:gd name="connsiteY0" fmla="*/ 146685 h 146684"/>
                  <a:gd name="connsiteX1" fmla="*/ 365570 w 744473"/>
                  <a:gd name="connsiteY1" fmla="*/ 65532 h 146684"/>
                  <a:gd name="connsiteX2" fmla="*/ 744474 w 744473"/>
                  <a:gd name="connsiteY2" fmla="*/ 0 h 146684"/>
                  <a:gd name="connsiteX3" fmla="*/ 378809 w 744473"/>
                  <a:gd name="connsiteY3" fmla="*/ 81248 h 146684"/>
                  <a:gd name="connsiteX4" fmla="*/ 0 w 744473"/>
                  <a:gd name="connsiteY4" fmla="*/ 146685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473" h="146684">
                    <a:moveTo>
                      <a:pt x="0" y="146685"/>
                    </a:moveTo>
                    <a:cubicBezTo>
                      <a:pt x="118872" y="116110"/>
                      <a:pt x="241745" y="90202"/>
                      <a:pt x="365570" y="65532"/>
                    </a:cubicBezTo>
                    <a:cubicBezTo>
                      <a:pt x="489395" y="40862"/>
                      <a:pt x="615125" y="17907"/>
                      <a:pt x="744474" y="0"/>
                    </a:cubicBezTo>
                    <a:cubicBezTo>
                      <a:pt x="625602" y="30671"/>
                      <a:pt x="502634" y="56579"/>
                      <a:pt x="378809" y="81248"/>
                    </a:cubicBezTo>
                    <a:cubicBezTo>
                      <a:pt x="254984" y="105918"/>
                      <a:pt x="129254" y="128397"/>
                      <a:pt x="0" y="146685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37942FFD-DCE5-1116-F5D2-59A65517F2CF}"/>
                  </a:ext>
                </a:extLst>
              </p:cNvPr>
              <p:cNvSpPr/>
              <p:nvPr/>
            </p:nvSpPr>
            <p:spPr>
              <a:xfrm>
                <a:off x="7535322" y="5918739"/>
                <a:ext cx="1172051" cy="230885"/>
              </a:xfrm>
              <a:custGeom>
                <a:avLst/>
                <a:gdLst>
                  <a:gd name="connsiteX0" fmla="*/ 0 w 1172051"/>
                  <a:gd name="connsiteY0" fmla="*/ 230886 h 230885"/>
                  <a:gd name="connsiteX1" fmla="*/ 287941 w 1172051"/>
                  <a:gd name="connsiteY1" fmla="*/ 167164 h 230885"/>
                  <a:gd name="connsiteX2" fmla="*/ 579406 w 1172051"/>
                  <a:gd name="connsiteY2" fmla="*/ 107632 h 230885"/>
                  <a:gd name="connsiteX3" fmla="*/ 873919 w 1172051"/>
                  <a:gd name="connsiteY3" fmla="*/ 51625 h 230885"/>
                  <a:gd name="connsiteX4" fmla="*/ 1022318 w 1172051"/>
                  <a:gd name="connsiteY4" fmla="*/ 24955 h 230885"/>
                  <a:gd name="connsiteX5" fmla="*/ 1172051 w 1172051"/>
                  <a:gd name="connsiteY5" fmla="*/ 0 h 230885"/>
                  <a:gd name="connsiteX6" fmla="*/ 1029176 w 1172051"/>
                  <a:gd name="connsiteY6" fmla="*/ 32671 h 230885"/>
                  <a:gd name="connsiteX7" fmla="*/ 884587 w 1172051"/>
                  <a:gd name="connsiteY7" fmla="*/ 63722 h 230885"/>
                  <a:gd name="connsiteX8" fmla="*/ 593122 w 1172051"/>
                  <a:gd name="connsiteY8" fmla="*/ 123253 h 230885"/>
                  <a:gd name="connsiteX9" fmla="*/ 298514 w 1172051"/>
                  <a:gd name="connsiteY9" fmla="*/ 179165 h 230885"/>
                  <a:gd name="connsiteX10" fmla="*/ 0 w 1172051"/>
                  <a:gd name="connsiteY10" fmla="*/ 230886 h 23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2051" h="230885">
                    <a:moveTo>
                      <a:pt x="0" y="230886"/>
                    </a:moveTo>
                    <a:cubicBezTo>
                      <a:pt x="95250" y="208407"/>
                      <a:pt x="191358" y="187642"/>
                      <a:pt x="287941" y="167164"/>
                    </a:cubicBezTo>
                    <a:cubicBezTo>
                      <a:pt x="384525" y="146685"/>
                      <a:pt x="481965" y="127063"/>
                      <a:pt x="579406" y="107632"/>
                    </a:cubicBezTo>
                    <a:cubicBezTo>
                      <a:pt x="676847" y="88201"/>
                      <a:pt x="775050" y="69532"/>
                      <a:pt x="873919" y="51625"/>
                    </a:cubicBezTo>
                    <a:lnTo>
                      <a:pt x="1022318" y="24955"/>
                    </a:lnTo>
                    <a:cubicBezTo>
                      <a:pt x="1072229" y="16669"/>
                      <a:pt x="1121664" y="7810"/>
                      <a:pt x="1172051" y="0"/>
                    </a:cubicBezTo>
                    <a:cubicBezTo>
                      <a:pt x="1124426" y="11430"/>
                      <a:pt x="1076801" y="21812"/>
                      <a:pt x="1029176" y="32671"/>
                    </a:cubicBezTo>
                    <a:lnTo>
                      <a:pt x="884587" y="63722"/>
                    </a:lnTo>
                    <a:cubicBezTo>
                      <a:pt x="788099" y="84391"/>
                      <a:pt x="690563" y="103822"/>
                      <a:pt x="593122" y="123253"/>
                    </a:cubicBezTo>
                    <a:cubicBezTo>
                      <a:pt x="495681" y="142684"/>
                      <a:pt x="397383" y="161353"/>
                      <a:pt x="298514" y="179165"/>
                    </a:cubicBezTo>
                    <a:cubicBezTo>
                      <a:pt x="199644" y="196977"/>
                      <a:pt x="100394" y="215360"/>
                      <a:pt x="0" y="23088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BD6F3579-BAAC-6098-EF18-4BEDAE92F645}"/>
                  </a:ext>
                </a:extLst>
              </p:cNvPr>
              <p:cNvSpPr/>
              <p:nvPr/>
            </p:nvSpPr>
            <p:spPr>
              <a:xfrm>
                <a:off x="7458075" y="5867876"/>
                <a:ext cx="1085659" cy="213836"/>
              </a:xfrm>
              <a:custGeom>
                <a:avLst/>
                <a:gdLst>
                  <a:gd name="connsiteX0" fmla="*/ 0 w 1085659"/>
                  <a:gd name="connsiteY0" fmla="*/ 213836 h 213836"/>
                  <a:gd name="connsiteX1" fmla="*/ 266700 w 1085659"/>
                  <a:gd name="connsiteY1" fmla="*/ 154400 h 213836"/>
                  <a:gd name="connsiteX2" fmla="*/ 536448 w 1085659"/>
                  <a:gd name="connsiteY2" fmla="*/ 99060 h 213836"/>
                  <a:gd name="connsiteX3" fmla="*/ 809244 w 1085659"/>
                  <a:gd name="connsiteY3" fmla="*/ 47435 h 213836"/>
                  <a:gd name="connsiteX4" fmla="*/ 946785 w 1085659"/>
                  <a:gd name="connsiteY4" fmla="*/ 22860 h 213836"/>
                  <a:gd name="connsiteX5" fmla="*/ 1085659 w 1085659"/>
                  <a:gd name="connsiteY5" fmla="*/ 0 h 213836"/>
                  <a:gd name="connsiteX6" fmla="*/ 953167 w 1085659"/>
                  <a:gd name="connsiteY6" fmla="*/ 30575 h 213836"/>
                  <a:gd name="connsiteX7" fmla="*/ 819340 w 1085659"/>
                  <a:gd name="connsiteY7" fmla="*/ 59150 h 213836"/>
                  <a:gd name="connsiteX8" fmla="*/ 549593 w 1085659"/>
                  <a:gd name="connsiteY8" fmla="*/ 114395 h 213836"/>
                  <a:gd name="connsiteX9" fmla="*/ 276796 w 1085659"/>
                  <a:gd name="connsiteY9" fmla="*/ 166021 h 213836"/>
                  <a:gd name="connsiteX10" fmla="*/ 0 w 1085659"/>
                  <a:gd name="connsiteY10" fmla="*/ 213836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659" h="213836">
                    <a:moveTo>
                      <a:pt x="0" y="213836"/>
                    </a:moveTo>
                    <a:cubicBezTo>
                      <a:pt x="87725" y="192786"/>
                      <a:pt x="176879" y="173450"/>
                      <a:pt x="266700" y="154400"/>
                    </a:cubicBezTo>
                    <a:cubicBezTo>
                      <a:pt x="356521" y="135350"/>
                      <a:pt x="446151" y="117062"/>
                      <a:pt x="536448" y="99060"/>
                    </a:cubicBezTo>
                    <a:cubicBezTo>
                      <a:pt x="626745" y="81058"/>
                      <a:pt x="717423" y="63818"/>
                      <a:pt x="809244" y="47435"/>
                    </a:cubicBezTo>
                    <a:lnTo>
                      <a:pt x="946785" y="22860"/>
                    </a:lnTo>
                    <a:cubicBezTo>
                      <a:pt x="993077" y="15335"/>
                      <a:pt x="1038892" y="7144"/>
                      <a:pt x="1085659" y="0"/>
                    </a:cubicBezTo>
                    <a:cubicBezTo>
                      <a:pt x="1041940" y="10763"/>
                      <a:pt x="997363" y="20384"/>
                      <a:pt x="953167" y="30575"/>
                    </a:cubicBezTo>
                    <a:lnTo>
                      <a:pt x="819340" y="59150"/>
                    </a:lnTo>
                    <a:cubicBezTo>
                      <a:pt x="730187" y="78200"/>
                      <a:pt x="639889" y="96393"/>
                      <a:pt x="549593" y="114395"/>
                    </a:cubicBezTo>
                    <a:cubicBezTo>
                      <a:pt x="459296" y="132398"/>
                      <a:pt x="368618" y="149638"/>
                      <a:pt x="276796" y="166021"/>
                    </a:cubicBezTo>
                    <a:cubicBezTo>
                      <a:pt x="184976" y="182404"/>
                      <a:pt x="92773" y="199549"/>
                      <a:pt x="0" y="21383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E5F05105-B469-D759-4654-DF64E47F89AE}"/>
                  </a:ext>
                </a:extLst>
              </p:cNvPr>
              <p:cNvSpPr/>
              <p:nvPr/>
            </p:nvSpPr>
            <p:spPr>
              <a:xfrm>
                <a:off x="7042118" y="5817679"/>
                <a:ext cx="1336166" cy="262699"/>
              </a:xfrm>
              <a:custGeom>
                <a:avLst/>
                <a:gdLst>
                  <a:gd name="connsiteX0" fmla="*/ 0 w 1336166"/>
                  <a:gd name="connsiteY0" fmla="*/ 262699 h 262699"/>
                  <a:gd name="connsiteX1" fmla="*/ 329089 w 1336166"/>
                  <a:gd name="connsiteY1" fmla="*/ 190881 h 262699"/>
                  <a:gd name="connsiteX2" fmla="*/ 661607 w 1336166"/>
                  <a:gd name="connsiteY2" fmla="*/ 123254 h 262699"/>
                  <a:gd name="connsiteX3" fmla="*/ 996982 w 1336166"/>
                  <a:gd name="connsiteY3" fmla="*/ 59246 h 262699"/>
                  <a:gd name="connsiteX4" fmla="*/ 1165860 w 1336166"/>
                  <a:gd name="connsiteY4" fmla="*/ 28575 h 262699"/>
                  <a:gd name="connsiteX5" fmla="*/ 1336167 w 1336166"/>
                  <a:gd name="connsiteY5" fmla="*/ 0 h 262699"/>
                  <a:gd name="connsiteX6" fmla="*/ 1172337 w 1336166"/>
                  <a:gd name="connsiteY6" fmla="*/ 36767 h 262699"/>
                  <a:gd name="connsiteX7" fmla="*/ 1007078 w 1336166"/>
                  <a:gd name="connsiteY7" fmla="*/ 71819 h 262699"/>
                  <a:gd name="connsiteX8" fmla="*/ 674561 w 1336166"/>
                  <a:gd name="connsiteY8" fmla="*/ 139446 h 262699"/>
                  <a:gd name="connsiteX9" fmla="*/ 338900 w 1336166"/>
                  <a:gd name="connsiteY9" fmla="*/ 203454 h 262699"/>
                  <a:gd name="connsiteX10" fmla="*/ 0 w 1336166"/>
                  <a:gd name="connsiteY10" fmla="*/ 262699 h 26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166" h="262699">
                    <a:moveTo>
                      <a:pt x="0" y="262699"/>
                    </a:moveTo>
                    <a:cubicBezTo>
                      <a:pt x="108680" y="237554"/>
                      <a:pt x="219075" y="214027"/>
                      <a:pt x="329089" y="190881"/>
                    </a:cubicBezTo>
                    <a:cubicBezTo>
                      <a:pt x="439103" y="167735"/>
                      <a:pt x="550450" y="145352"/>
                      <a:pt x="661607" y="123254"/>
                    </a:cubicBezTo>
                    <a:cubicBezTo>
                      <a:pt x="772763" y="101155"/>
                      <a:pt x="884682" y="79724"/>
                      <a:pt x="996982" y="59246"/>
                    </a:cubicBezTo>
                    <a:lnTo>
                      <a:pt x="1165860" y="28575"/>
                    </a:lnTo>
                    <a:cubicBezTo>
                      <a:pt x="1223010" y="19050"/>
                      <a:pt x="1278922" y="8668"/>
                      <a:pt x="1336167" y="0"/>
                    </a:cubicBezTo>
                    <a:cubicBezTo>
                      <a:pt x="1281970" y="12763"/>
                      <a:pt x="1226916" y="24479"/>
                      <a:pt x="1172337" y="36767"/>
                    </a:cubicBezTo>
                    <a:lnTo>
                      <a:pt x="1007078" y="71819"/>
                    </a:lnTo>
                    <a:cubicBezTo>
                      <a:pt x="896969" y="95250"/>
                      <a:pt x="785717" y="117348"/>
                      <a:pt x="674561" y="139446"/>
                    </a:cubicBezTo>
                    <a:cubicBezTo>
                      <a:pt x="563404" y="161544"/>
                      <a:pt x="451485" y="182975"/>
                      <a:pt x="338900" y="203454"/>
                    </a:cubicBezTo>
                    <a:cubicBezTo>
                      <a:pt x="226314" y="223933"/>
                      <a:pt x="114110" y="244030"/>
                      <a:pt x="0" y="26269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21041FC9-D3BC-AE7F-B795-CBDE90DDF695}"/>
                  </a:ext>
                </a:extLst>
              </p:cNvPr>
              <p:cNvSpPr/>
              <p:nvPr/>
            </p:nvSpPr>
            <p:spPr>
              <a:xfrm>
                <a:off x="7028402" y="5765863"/>
                <a:ext cx="1185767" cy="234029"/>
              </a:xfrm>
              <a:custGeom>
                <a:avLst/>
                <a:gdLst>
                  <a:gd name="connsiteX0" fmla="*/ 0 w 1185767"/>
                  <a:gd name="connsiteY0" fmla="*/ 234029 h 234029"/>
                  <a:gd name="connsiteX1" fmla="*/ 291370 w 1185767"/>
                  <a:gd name="connsiteY1" fmla="*/ 169640 h 234029"/>
                  <a:gd name="connsiteX2" fmla="*/ 586645 w 1185767"/>
                  <a:gd name="connsiteY2" fmla="*/ 109347 h 234029"/>
                  <a:gd name="connsiteX3" fmla="*/ 884587 w 1185767"/>
                  <a:gd name="connsiteY3" fmla="*/ 52769 h 234029"/>
                  <a:gd name="connsiteX4" fmla="*/ 1034224 w 1185767"/>
                  <a:gd name="connsiteY4" fmla="*/ 25337 h 234029"/>
                  <a:gd name="connsiteX5" fmla="*/ 1185767 w 1185767"/>
                  <a:gd name="connsiteY5" fmla="*/ 0 h 234029"/>
                  <a:gd name="connsiteX6" fmla="*/ 1040701 w 1185767"/>
                  <a:gd name="connsiteY6" fmla="*/ 33052 h 234029"/>
                  <a:gd name="connsiteX7" fmla="*/ 894397 w 1185767"/>
                  <a:gd name="connsiteY7" fmla="*/ 64484 h 234029"/>
                  <a:gd name="connsiteX8" fmla="*/ 599122 w 1185767"/>
                  <a:gd name="connsiteY8" fmla="*/ 124682 h 234029"/>
                  <a:gd name="connsiteX9" fmla="*/ 301180 w 1185767"/>
                  <a:gd name="connsiteY9" fmla="*/ 181261 h 234029"/>
                  <a:gd name="connsiteX10" fmla="*/ 0 w 1185767"/>
                  <a:gd name="connsiteY10" fmla="*/ 234029 h 234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5767" h="234029">
                    <a:moveTo>
                      <a:pt x="0" y="234029"/>
                    </a:moveTo>
                    <a:cubicBezTo>
                      <a:pt x="96107" y="211360"/>
                      <a:pt x="193643" y="190310"/>
                      <a:pt x="291370" y="169640"/>
                    </a:cubicBezTo>
                    <a:cubicBezTo>
                      <a:pt x="389096" y="148971"/>
                      <a:pt x="487584" y="129064"/>
                      <a:pt x="586645" y="109347"/>
                    </a:cubicBezTo>
                    <a:cubicBezTo>
                      <a:pt x="685705" y="89630"/>
                      <a:pt x="784574" y="70771"/>
                      <a:pt x="884587" y="52769"/>
                    </a:cubicBezTo>
                    <a:lnTo>
                      <a:pt x="1034224" y="25337"/>
                    </a:lnTo>
                    <a:cubicBezTo>
                      <a:pt x="1084802" y="16954"/>
                      <a:pt x="1134808" y="8001"/>
                      <a:pt x="1185767" y="0"/>
                    </a:cubicBezTo>
                    <a:cubicBezTo>
                      <a:pt x="1138142" y="11525"/>
                      <a:pt x="1089089" y="22003"/>
                      <a:pt x="1040701" y="33052"/>
                    </a:cubicBezTo>
                    <a:lnTo>
                      <a:pt x="894397" y="64484"/>
                    </a:lnTo>
                    <a:cubicBezTo>
                      <a:pt x="796766" y="85344"/>
                      <a:pt x="698087" y="105061"/>
                      <a:pt x="599122" y="124682"/>
                    </a:cubicBezTo>
                    <a:cubicBezTo>
                      <a:pt x="500158" y="144304"/>
                      <a:pt x="401193" y="162782"/>
                      <a:pt x="301180" y="181261"/>
                    </a:cubicBezTo>
                    <a:cubicBezTo>
                      <a:pt x="201168" y="199739"/>
                      <a:pt x="101536" y="217837"/>
                      <a:pt x="0" y="23402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43E8C7A1-401D-EC19-B956-0883610F76CD}"/>
                  </a:ext>
                </a:extLst>
              </p:cNvPr>
              <p:cNvSpPr/>
              <p:nvPr/>
            </p:nvSpPr>
            <p:spPr>
              <a:xfrm>
                <a:off x="6713315" y="5715476"/>
                <a:ext cx="1336357" cy="263271"/>
              </a:xfrm>
              <a:custGeom>
                <a:avLst/>
                <a:gdLst>
                  <a:gd name="connsiteX0" fmla="*/ 0 w 1336357"/>
                  <a:gd name="connsiteY0" fmla="*/ 263271 h 263271"/>
                  <a:gd name="connsiteX1" fmla="*/ 329089 w 1336357"/>
                  <a:gd name="connsiteY1" fmla="*/ 191453 h 263271"/>
                  <a:gd name="connsiteX2" fmla="*/ 661606 w 1336357"/>
                  <a:gd name="connsiteY2" fmla="*/ 123825 h 263271"/>
                  <a:gd name="connsiteX3" fmla="*/ 997268 w 1336357"/>
                  <a:gd name="connsiteY3" fmla="*/ 59722 h 263271"/>
                  <a:gd name="connsiteX4" fmla="*/ 1166146 w 1336357"/>
                  <a:gd name="connsiteY4" fmla="*/ 29051 h 263271"/>
                  <a:gd name="connsiteX5" fmla="*/ 1336357 w 1336357"/>
                  <a:gd name="connsiteY5" fmla="*/ 0 h 263271"/>
                  <a:gd name="connsiteX6" fmla="*/ 1172623 w 1336357"/>
                  <a:gd name="connsiteY6" fmla="*/ 36767 h 263271"/>
                  <a:gd name="connsiteX7" fmla="*/ 1007364 w 1336357"/>
                  <a:gd name="connsiteY7" fmla="*/ 71819 h 263271"/>
                  <a:gd name="connsiteX8" fmla="*/ 674846 w 1336357"/>
                  <a:gd name="connsiteY8" fmla="*/ 139446 h 263271"/>
                  <a:gd name="connsiteX9" fmla="*/ 339185 w 1336357"/>
                  <a:gd name="connsiteY9" fmla="*/ 203454 h 263271"/>
                  <a:gd name="connsiteX10" fmla="*/ 0 w 1336357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357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357" y="0"/>
                    </a:cubicBezTo>
                    <a:cubicBezTo>
                      <a:pt x="1282256" y="12764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B5B25AC2-A603-FAEB-6E5B-A03DE8199971}"/>
                  </a:ext>
                </a:extLst>
              </p:cNvPr>
              <p:cNvSpPr/>
              <p:nvPr/>
            </p:nvSpPr>
            <p:spPr>
              <a:xfrm>
                <a:off x="7095458" y="5664517"/>
                <a:ext cx="789908" cy="155733"/>
              </a:xfrm>
              <a:custGeom>
                <a:avLst/>
                <a:gdLst>
                  <a:gd name="connsiteX0" fmla="*/ 0 w 789908"/>
                  <a:gd name="connsiteY0" fmla="*/ 155734 h 155733"/>
                  <a:gd name="connsiteX1" fmla="*/ 388334 w 789908"/>
                  <a:gd name="connsiteY1" fmla="*/ 70009 h 155733"/>
                  <a:gd name="connsiteX2" fmla="*/ 789908 w 789908"/>
                  <a:gd name="connsiteY2" fmla="*/ 0 h 155733"/>
                  <a:gd name="connsiteX3" fmla="*/ 401479 w 789908"/>
                  <a:gd name="connsiteY3" fmla="*/ 85725 h 155733"/>
                  <a:gd name="connsiteX4" fmla="*/ 0 w 789908"/>
                  <a:gd name="connsiteY4" fmla="*/ 155734 h 155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908" h="155733">
                    <a:moveTo>
                      <a:pt x="0" y="155734"/>
                    </a:moveTo>
                    <a:cubicBezTo>
                      <a:pt x="126492" y="123634"/>
                      <a:pt x="257175" y="96298"/>
                      <a:pt x="388334" y="70009"/>
                    </a:cubicBezTo>
                    <a:cubicBezTo>
                      <a:pt x="519494" y="43720"/>
                      <a:pt x="653034" y="19717"/>
                      <a:pt x="789908" y="0"/>
                    </a:cubicBezTo>
                    <a:cubicBezTo>
                      <a:pt x="663416" y="32194"/>
                      <a:pt x="532733" y="59531"/>
                      <a:pt x="401479" y="85725"/>
                    </a:cubicBezTo>
                    <a:cubicBezTo>
                      <a:pt x="270224" y="111919"/>
                      <a:pt x="136874" y="136207"/>
                      <a:pt x="0" y="15573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3">
              <a:extLst>
                <a:ext uri="{FF2B5EF4-FFF2-40B4-BE49-F238E27FC236}">
                  <a16:creationId xmlns:a16="http://schemas.microsoft.com/office/drawing/2014/main" id="{B3E94EFB-D0A5-607D-780E-78CD30B2B297}"/>
                </a:ext>
              </a:extLst>
            </p:cNvPr>
            <p:cNvGrpSpPr/>
            <p:nvPr/>
          </p:nvGrpSpPr>
          <p:grpSpPr>
            <a:xfrm>
              <a:off x="6499225" y="4493118"/>
              <a:ext cx="5438895" cy="1417877"/>
              <a:chOff x="4079557" y="4341495"/>
              <a:chExt cx="6174443" cy="1609629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27589EAE-2A0C-E745-E49E-654B8A487A5D}"/>
                  </a:ext>
                </a:extLst>
              </p:cNvPr>
              <p:cNvSpPr/>
              <p:nvPr/>
            </p:nvSpPr>
            <p:spPr>
              <a:xfrm>
                <a:off x="7093076" y="4482846"/>
                <a:ext cx="3160924" cy="1468278"/>
              </a:xfrm>
              <a:custGeom>
                <a:avLst/>
                <a:gdLst>
                  <a:gd name="connsiteX0" fmla="*/ 3088196 w 3160924"/>
                  <a:gd name="connsiteY0" fmla="*/ 615029 h 1468278"/>
                  <a:gd name="connsiteX1" fmla="*/ 0 w 3160924"/>
                  <a:gd name="connsiteY1" fmla="*/ 1468279 h 1468278"/>
                  <a:gd name="connsiteX2" fmla="*/ 0 w 3160924"/>
                  <a:gd name="connsiteY2" fmla="*/ 853249 h 1468278"/>
                  <a:gd name="connsiteX3" fmla="*/ 3088196 w 3160924"/>
                  <a:gd name="connsiteY3" fmla="*/ 0 h 1468278"/>
                  <a:gd name="connsiteX4" fmla="*/ 3088196 w 3160924"/>
                  <a:gd name="connsiteY4" fmla="*/ 615029 h 146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0924" h="1468278">
                    <a:moveTo>
                      <a:pt x="3088196" y="615029"/>
                    </a:moveTo>
                    <a:lnTo>
                      <a:pt x="0" y="1468279"/>
                    </a:lnTo>
                    <a:lnTo>
                      <a:pt x="0" y="853249"/>
                    </a:lnTo>
                    <a:lnTo>
                      <a:pt x="3088196" y="0"/>
                    </a:lnTo>
                    <a:cubicBezTo>
                      <a:pt x="3251835" y="301752"/>
                      <a:pt x="3088196" y="615029"/>
                      <a:pt x="3088196" y="61502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680DFC2-4B77-2526-C8ED-DDE23DDAB720}"/>
                  </a:ext>
                </a:extLst>
              </p:cNvPr>
              <p:cNvSpPr/>
              <p:nvPr/>
            </p:nvSpPr>
            <p:spPr>
              <a:xfrm>
                <a:off x="4079557" y="5460301"/>
                <a:ext cx="3013519" cy="490823"/>
              </a:xfrm>
              <a:custGeom>
                <a:avLst/>
                <a:gdLst>
                  <a:gd name="connsiteX0" fmla="*/ 0 w 3013519"/>
                  <a:gd name="connsiteY0" fmla="*/ 64198 h 490823"/>
                  <a:gd name="connsiteX1" fmla="*/ 3013520 w 3013519"/>
                  <a:gd name="connsiteY1" fmla="*/ 490823 h 490823"/>
                  <a:gd name="connsiteX2" fmla="*/ 3013520 w 3013519"/>
                  <a:gd name="connsiteY2" fmla="*/ 334899 h 490823"/>
                  <a:gd name="connsiteX3" fmla="*/ 275558 w 3013519"/>
                  <a:gd name="connsiteY3" fmla="*/ 0 h 490823"/>
                  <a:gd name="connsiteX4" fmla="*/ 0 w 3013519"/>
                  <a:gd name="connsiteY4" fmla="*/ 16573 h 490823"/>
                  <a:gd name="connsiteX5" fmla="*/ 0 w 3013519"/>
                  <a:gd name="connsiteY5" fmla="*/ 64198 h 49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3519" h="490823">
                    <a:moveTo>
                      <a:pt x="0" y="64198"/>
                    </a:moveTo>
                    <a:lnTo>
                      <a:pt x="3013520" y="490823"/>
                    </a:lnTo>
                    <a:lnTo>
                      <a:pt x="3013520" y="334899"/>
                    </a:lnTo>
                    <a:lnTo>
                      <a:pt x="275558" y="0"/>
                    </a:lnTo>
                    <a:lnTo>
                      <a:pt x="0" y="16573"/>
                    </a:lnTo>
                    <a:lnTo>
                      <a:pt x="0" y="6419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06FD206F-E5A9-7AC7-E8AF-981AEE288330}"/>
                  </a:ext>
                </a:extLst>
              </p:cNvPr>
              <p:cNvSpPr/>
              <p:nvPr/>
            </p:nvSpPr>
            <p:spPr>
              <a:xfrm>
                <a:off x="4224909" y="4966525"/>
                <a:ext cx="2918301" cy="984599"/>
              </a:xfrm>
              <a:custGeom>
                <a:avLst/>
                <a:gdLst>
                  <a:gd name="connsiteX0" fmla="*/ 2868263 w 2918301"/>
                  <a:gd name="connsiteY0" fmla="*/ 372427 h 984599"/>
                  <a:gd name="connsiteX1" fmla="*/ 2868263 w 2918301"/>
                  <a:gd name="connsiteY1" fmla="*/ 984599 h 984599"/>
                  <a:gd name="connsiteX2" fmla="*/ 0 w 2918301"/>
                  <a:gd name="connsiteY2" fmla="*/ 531590 h 984599"/>
                  <a:gd name="connsiteX3" fmla="*/ 0 w 2918301"/>
                  <a:gd name="connsiteY3" fmla="*/ 0 h 98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1" h="984599">
                    <a:moveTo>
                      <a:pt x="2868263" y="372427"/>
                    </a:moveTo>
                    <a:cubicBezTo>
                      <a:pt x="2980849" y="643414"/>
                      <a:pt x="2868263" y="984599"/>
                      <a:pt x="2868263" y="984599"/>
                    </a:cubicBezTo>
                    <a:lnTo>
                      <a:pt x="0" y="531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D5293B3-DB3E-7F54-7511-FCCDC550E19E}"/>
                  </a:ext>
                </a:extLst>
              </p:cNvPr>
              <p:cNvSpPr/>
              <p:nvPr/>
            </p:nvSpPr>
            <p:spPr>
              <a:xfrm>
                <a:off x="4224909" y="4966334"/>
                <a:ext cx="2848489" cy="924115"/>
              </a:xfrm>
              <a:custGeom>
                <a:avLst/>
                <a:gdLst>
                  <a:gd name="connsiteX0" fmla="*/ 2797302 w 2848489"/>
                  <a:gd name="connsiteY0" fmla="*/ 363474 h 924115"/>
                  <a:gd name="connsiteX1" fmla="*/ 2806351 w 2848489"/>
                  <a:gd name="connsiteY1" fmla="*/ 924116 h 924115"/>
                  <a:gd name="connsiteX2" fmla="*/ 0 w 2848489"/>
                  <a:gd name="connsiteY2" fmla="*/ 529590 h 924115"/>
                  <a:gd name="connsiteX3" fmla="*/ 0 w 2848489"/>
                  <a:gd name="connsiteY3" fmla="*/ 0 h 92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8489" h="924115">
                    <a:moveTo>
                      <a:pt x="2797302" y="363474"/>
                    </a:moveTo>
                    <a:cubicBezTo>
                      <a:pt x="2906935" y="633413"/>
                      <a:pt x="2806351" y="924116"/>
                      <a:pt x="2806351" y="924116"/>
                    </a:cubicBezTo>
                    <a:lnTo>
                      <a:pt x="0" y="529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A85556A5-79E7-2976-6B0F-077CA1086C07}"/>
                  </a:ext>
                </a:extLst>
              </p:cNvPr>
              <p:cNvSpPr/>
              <p:nvPr/>
            </p:nvSpPr>
            <p:spPr>
              <a:xfrm>
                <a:off x="4220146" y="4961477"/>
                <a:ext cx="2853794" cy="929292"/>
              </a:xfrm>
              <a:custGeom>
                <a:avLst/>
                <a:gdLst>
                  <a:gd name="connsiteX0" fmla="*/ 2802065 w 2853794"/>
                  <a:gd name="connsiteY0" fmla="*/ 368332 h 929292"/>
                  <a:gd name="connsiteX1" fmla="*/ 2820257 w 2853794"/>
                  <a:gd name="connsiteY1" fmla="*/ 418719 h 929292"/>
                  <a:gd name="connsiteX2" fmla="*/ 2853785 w 2853794"/>
                  <a:gd name="connsiteY2" fmla="*/ 647319 h 929292"/>
                  <a:gd name="connsiteX3" fmla="*/ 2812542 w 2853794"/>
                  <a:gd name="connsiteY3" fmla="*/ 929259 h 929292"/>
                  <a:gd name="connsiteX4" fmla="*/ 4096 w 2853794"/>
                  <a:gd name="connsiteY4" fmla="*/ 538734 h 929292"/>
                  <a:gd name="connsiteX5" fmla="*/ 0 w 2853794"/>
                  <a:gd name="connsiteY5" fmla="*/ 538163 h 929292"/>
                  <a:gd name="connsiteX6" fmla="*/ 0 w 2853794"/>
                  <a:gd name="connsiteY6" fmla="*/ 534448 h 929292"/>
                  <a:gd name="connsiteX7" fmla="*/ 0 w 2853794"/>
                  <a:gd name="connsiteY7" fmla="*/ 4858 h 929292"/>
                  <a:gd name="connsiteX8" fmla="*/ 0 w 2853794"/>
                  <a:gd name="connsiteY8" fmla="*/ 0 h 929292"/>
                  <a:gd name="connsiteX9" fmla="*/ 4763 w 2853794"/>
                  <a:gd name="connsiteY9" fmla="*/ 667 h 929292"/>
                  <a:gd name="connsiteX10" fmla="*/ 1403985 w 2853794"/>
                  <a:gd name="connsiteY10" fmla="*/ 183832 h 929292"/>
                  <a:gd name="connsiteX11" fmla="*/ 2801493 w 2853794"/>
                  <a:gd name="connsiteY11" fmla="*/ 368141 h 929292"/>
                  <a:gd name="connsiteX12" fmla="*/ 2802065 w 2853794"/>
                  <a:gd name="connsiteY12" fmla="*/ 368332 h 929292"/>
                  <a:gd name="connsiteX13" fmla="*/ 8953 w 2853794"/>
                  <a:gd name="connsiteY13" fmla="*/ 5048 h 929292"/>
                  <a:gd name="connsiteX14" fmla="*/ 9430 w 2853794"/>
                  <a:gd name="connsiteY14" fmla="*/ 534638 h 929292"/>
                  <a:gd name="connsiteX15" fmla="*/ 5334 w 2853794"/>
                  <a:gd name="connsiteY15" fmla="*/ 529876 h 929292"/>
                  <a:gd name="connsiteX16" fmla="*/ 2809494 w 2853794"/>
                  <a:gd name="connsiteY16" fmla="*/ 928497 h 929292"/>
                  <a:gd name="connsiteX17" fmla="*/ 2841307 w 2853794"/>
                  <a:gd name="connsiteY17" fmla="*/ 789718 h 929292"/>
                  <a:gd name="connsiteX18" fmla="*/ 2801969 w 2853794"/>
                  <a:gd name="connsiteY18" fmla="*/ 368332 h 92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3794" h="929292">
                    <a:moveTo>
                      <a:pt x="2802065" y="368332"/>
                    </a:moveTo>
                    <a:cubicBezTo>
                      <a:pt x="2805779" y="378809"/>
                      <a:pt x="2816543" y="408337"/>
                      <a:pt x="2820257" y="418719"/>
                    </a:cubicBezTo>
                    <a:cubicBezTo>
                      <a:pt x="2842541" y="492872"/>
                      <a:pt x="2853837" y="569890"/>
                      <a:pt x="2853785" y="647319"/>
                    </a:cubicBezTo>
                    <a:cubicBezTo>
                      <a:pt x="2854203" y="742832"/>
                      <a:pt x="2840301" y="837868"/>
                      <a:pt x="2812542" y="929259"/>
                    </a:cubicBezTo>
                    <a:cubicBezTo>
                      <a:pt x="2813876" y="933450"/>
                      <a:pt x="5048" y="537686"/>
                      <a:pt x="4096" y="538734"/>
                    </a:cubicBezTo>
                    <a:lnTo>
                      <a:pt x="0" y="538163"/>
                    </a:lnTo>
                    <a:lnTo>
                      <a:pt x="0" y="534448"/>
                    </a:lnTo>
                    <a:lnTo>
                      <a:pt x="0" y="4858"/>
                    </a:lnTo>
                    <a:lnTo>
                      <a:pt x="0" y="0"/>
                    </a:lnTo>
                    <a:lnTo>
                      <a:pt x="4763" y="667"/>
                    </a:lnTo>
                    <a:lnTo>
                      <a:pt x="1403985" y="183832"/>
                    </a:lnTo>
                    <a:lnTo>
                      <a:pt x="2801493" y="368141"/>
                    </a:lnTo>
                    <a:close/>
                    <a:moveTo>
                      <a:pt x="2802065" y="368332"/>
                    </a:moveTo>
                    <a:cubicBezTo>
                      <a:pt x="2113979" y="275844"/>
                      <a:pt x="674084" y="105156"/>
                      <a:pt x="8953" y="5048"/>
                    </a:cubicBezTo>
                    <a:lnTo>
                      <a:pt x="9430" y="534638"/>
                    </a:lnTo>
                    <a:lnTo>
                      <a:pt x="5334" y="529876"/>
                    </a:lnTo>
                    <a:cubicBezTo>
                      <a:pt x="5334" y="530923"/>
                      <a:pt x="2817495" y="926020"/>
                      <a:pt x="2809494" y="928497"/>
                    </a:cubicBezTo>
                    <a:cubicBezTo>
                      <a:pt x="2823718" y="883142"/>
                      <a:pt x="2834355" y="836739"/>
                      <a:pt x="2841307" y="789718"/>
                    </a:cubicBezTo>
                    <a:cubicBezTo>
                      <a:pt x="2862548" y="649033"/>
                      <a:pt x="2854357" y="501396"/>
                      <a:pt x="2801969" y="368332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53524A7-01F6-A0CF-2F55-0B4532937673}"/>
                  </a:ext>
                </a:extLst>
              </p:cNvPr>
              <p:cNvSpPr/>
              <p:nvPr/>
            </p:nvSpPr>
            <p:spPr>
              <a:xfrm>
                <a:off x="5582792" y="5195887"/>
                <a:ext cx="1459325" cy="196881"/>
              </a:xfrm>
              <a:custGeom>
                <a:avLst/>
                <a:gdLst>
                  <a:gd name="connsiteX0" fmla="*/ 0 w 1459325"/>
                  <a:gd name="connsiteY0" fmla="*/ 0 h 196881"/>
                  <a:gd name="connsiteX1" fmla="*/ 1459325 w 1459325"/>
                  <a:gd name="connsiteY1" fmla="*/ 196882 h 196881"/>
                  <a:gd name="connsiteX2" fmla="*/ 0 w 1459325"/>
                  <a:gd name="connsiteY2" fmla="*/ 0 h 1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9325" h="196881">
                    <a:moveTo>
                      <a:pt x="0" y="0"/>
                    </a:moveTo>
                    <a:cubicBezTo>
                      <a:pt x="468249" y="57150"/>
                      <a:pt x="992696" y="127635"/>
                      <a:pt x="1459325" y="196882"/>
                    </a:cubicBezTo>
                    <a:cubicBezTo>
                      <a:pt x="991076" y="139732"/>
                      <a:pt x="466630" y="6915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9ED0FCFC-49C6-4ACF-5F90-0992B9839C7C}"/>
                  </a:ext>
                </a:extLst>
              </p:cNvPr>
              <p:cNvSpPr/>
              <p:nvPr/>
            </p:nvSpPr>
            <p:spPr>
              <a:xfrm>
                <a:off x="4224909" y="5160264"/>
                <a:ext cx="1246632" cy="168116"/>
              </a:xfrm>
              <a:custGeom>
                <a:avLst/>
                <a:gdLst>
                  <a:gd name="connsiteX0" fmla="*/ 0 w 1246632"/>
                  <a:gd name="connsiteY0" fmla="*/ 0 h 168116"/>
                  <a:gd name="connsiteX1" fmla="*/ 1246632 w 1246632"/>
                  <a:gd name="connsiteY1" fmla="*/ 168116 h 168116"/>
                  <a:gd name="connsiteX2" fmla="*/ 0 w 1246632"/>
                  <a:gd name="connsiteY2" fmla="*/ 0 h 1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6632" h="168116">
                    <a:moveTo>
                      <a:pt x="0" y="0"/>
                    </a:moveTo>
                    <a:cubicBezTo>
                      <a:pt x="401383" y="47625"/>
                      <a:pt x="846677" y="108013"/>
                      <a:pt x="1246632" y="168116"/>
                    </a:cubicBezTo>
                    <a:cubicBezTo>
                      <a:pt x="844963" y="120491"/>
                      <a:pt x="399860" y="60293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AE9F2C09-C351-83C3-FEE5-527D870E63F7}"/>
                  </a:ext>
                </a:extLst>
              </p:cNvPr>
              <p:cNvSpPr/>
              <p:nvPr/>
            </p:nvSpPr>
            <p:spPr>
              <a:xfrm>
                <a:off x="4291774" y="5212556"/>
                <a:ext cx="2126551" cy="286797"/>
              </a:xfrm>
              <a:custGeom>
                <a:avLst/>
                <a:gdLst>
                  <a:gd name="connsiteX0" fmla="*/ 0 w 2126551"/>
                  <a:gd name="connsiteY0" fmla="*/ 0 h 286797"/>
                  <a:gd name="connsiteX1" fmla="*/ 2126552 w 2126551"/>
                  <a:gd name="connsiteY1" fmla="*/ 286798 h 286797"/>
                  <a:gd name="connsiteX2" fmla="*/ 0 w 2126551"/>
                  <a:gd name="connsiteY2" fmla="*/ 0 h 28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51" h="286797">
                    <a:moveTo>
                      <a:pt x="0" y="0"/>
                    </a:moveTo>
                    <a:cubicBezTo>
                      <a:pt x="682085" y="85725"/>
                      <a:pt x="1446276" y="188786"/>
                      <a:pt x="2126552" y="286798"/>
                    </a:cubicBezTo>
                    <a:cubicBezTo>
                      <a:pt x="1444562" y="201073"/>
                      <a:pt x="680371" y="9801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8C8C8D35-1258-71A6-4361-AE7C6244FC82}"/>
                  </a:ext>
                </a:extLst>
              </p:cNvPr>
              <p:cNvSpPr/>
              <p:nvPr/>
            </p:nvSpPr>
            <p:spPr>
              <a:xfrm>
                <a:off x="4660487" y="5392483"/>
                <a:ext cx="2206085" cy="292512"/>
              </a:xfrm>
              <a:custGeom>
                <a:avLst/>
                <a:gdLst>
                  <a:gd name="connsiteX0" fmla="*/ 0 w 2206085"/>
                  <a:gd name="connsiteY0" fmla="*/ 0 h 292512"/>
                  <a:gd name="connsiteX1" fmla="*/ 2206085 w 2206085"/>
                  <a:gd name="connsiteY1" fmla="*/ 292513 h 292512"/>
                  <a:gd name="connsiteX2" fmla="*/ 0 w 2206085"/>
                  <a:gd name="connsiteY2" fmla="*/ 0 h 29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6085" h="292512">
                    <a:moveTo>
                      <a:pt x="0" y="0"/>
                    </a:moveTo>
                    <a:cubicBezTo>
                      <a:pt x="707517" y="87534"/>
                      <a:pt x="1500283" y="192691"/>
                      <a:pt x="2206085" y="292513"/>
                    </a:cubicBezTo>
                    <a:cubicBezTo>
                      <a:pt x="1498664" y="205073"/>
                      <a:pt x="705898" y="9982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EAE82891-C646-B3A1-170E-EC4DC25E89EC}"/>
                  </a:ext>
                </a:extLst>
              </p:cNvPr>
              <p:cNvSpPr/>
              <p:nvPr/>
            </p:nvSpPr>
            <p:spPr>
              <a:xfrm>
                <a:off x="5136070" y="5504497"/>
                <a:ext cx="1924621" cy="259651"/>
              </a:xfrm>
              <a:custGeom>
                <a:avLst/>
                <a:gdLst>
                  <a:gd name="connsiteX0" fmla="*/ 0 w 1924621"/>
                  <a:gd name="connsiteY0" fmla="*/ 0 h 259651"/>
                  <a:gd name="connsiteX1" fmla="*/ 1924622 w 1924621"/>
                  <a:gd name="connsiteY1" fmla="*/ 259652 h 259651"/>
                  <a:gd name="connsiteX2" fmla="*/ 0 w 1924621"/>
                  <a:gd name="connsiteY2" fmla="*/ 0 h 2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4621" h="259651">
                    <a:moveTo>
                      <a:pt x="0" y="0"/>
                    </a:moveTo>
                    <a:cubicBezTo>
                      <a:pt x="617030" y="77153"/>
                      <a:pt x="1309021" y="170307"/>
                      <a:pt x="1924622" y="259652"/>
                    </a:cubicBezTo>
                    <a:cubicBezTo>
                      <a:pt x="1307306" y="182689"/>
                      <a:pt x="615696" y="89345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6F9AADB4-04A8-7986-7B51-61295F215E74}"/>
                  </a:ext>
                </a:extLst>
              </p:cNvPr>
              <p:cNvSpPr/>
              <p:nvPr/>
            </p:nvSpPr>
            <p:spPr>
              <a:xfrm>
                <a:off x="4581525" y="5503449"/>
                <a:ext cx="2464974" cy="332517"/>
              </a:xfrm>
              <a:custGeom>
                <a:avLst/>
                <a:gdLst>
                  <a:gd name="connsiteX0" fmla="*/ 0 w 2464974"/>
                  <a:gd name="connsiteY0" fmla="*/ 0 h 332517"/>
                  <a:gd name="connsiteX1" fmla="*/ 2464975 w 2464974"/>
                  <a:gd name="connsiteY1" fmla="*/ 332518 h 332517"/>
                  <a:gd name="connsiteX2" fmla="*/ 0 w 2464974"/>
                  <a:gd name="connsiteY2" fmla="*/ 0 h 33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974" h="332517">
                    <a:moveTo>
                      <a:pt x="0" y="0"/>
                    </a:moveTo>
                    <a:cubicBezTo>
                      <a:pt x="790575" y="100774"/>
                      <a:pt x="1676400" y="220218"/>
                      <a:pt x="2464975" y="332518"/>
                    </a:cubicBezTo>
                    <a:cubicBezTo>
                      <a:pt x="1674400" y="231838"/>
                      <a:pt x="788575" y="112300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8CF81EA-F635-1311-D29B-C179884A32F1}"/>
                  </a:ext>
                </a:extLst>
              </p:cNvPr>
              <p:cNvSpPr/>
              <p:nvPr/>
            </p:nvSpPr>
            <p:spPr>
              <a:xfrm>
                <a:off x="4079557" y="4341495"/>
                <a:ext cx="6101715" cy="997457"/>
              </a:xfrm>
              <a:custGeom>
                <a:avLst/>
                <a:gdLst>
                  <a:gd name="connsiteX0" fmla="*/ 3013615 w 6101715"/>
                  <a:gd name="connsiteY0" fmla="*/ 997458 h 997457"/>
                  <a:gd name="connsiteX1" fmla="*/ 6101715 w 6101715"/>
                  <a:gd name="connsiteY1" fmla="*/ 141351 h 997457"/>
                  <a:gd name="connsiteX2" fmla="*/ 2981135 w 6101715"/>
                  <a:gd name="connsiteY2" fmla="*/ 0 h 997457"/>
                  <a:gd name="connsiteX3" fmla="*/ 0 w 6101715"/>
                  <a:gd name="connsiteY3" fmla="*/ 552831 h 997457"/>
                  <a:gd name="connsiteX4" fmla="*/ 0 w 6101715"/>
                  <a:gd name="connsiteY4" fmla="*/ 606171 h 997457"/>
                  <a:gd name="connsiteX5" fmla="*/ 3013615 w 6101715"/>
                  <a:gd name="connsiteY5" fmla="*/ 997458 h 99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715" h="997457">
                    <a:moveTo>
                      <a:pt x="3013615" y="997458"/>
                    </a:moveTo>
                    <a:lnTo>
                      <a:pt x="6101715" y="141351"/>
                    </a:lnTo>
                    <a:lnTo>
                      <a:pt x="2981135" y="0"/>
                    </a:lnTo>
                    <a:lnTo>
                      <a:pt x="0" y="552831"/>
                    </a:lnTo>
                    <a:lnTo>
                      <a:pt x="0" y="606171"/>
                    </a:lnTo>
                    <a:lnTo>
                      <a:pt x="3013615" y="9974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05A2D7ED-BC1E-F586-4B59-257A10C3B78F}"/>
                  </a:ext>
                </a:extLst>
              </p:cNvPr>
              <p:cNvSpPr/>
              <p:nvPr/>
            </p:nvSpPr>
            <p:spPr>
              <a:xfrm>
                <a:off x="7172325" y="4933283"/>
                <a:ext cx="1169669" cy="311562"/>
              </a:xfrm>
              <a:custGeom>
                <a:avLst/>
                <a:gdLst>
                  <a:gd name="connsiteX0" fmla="*/ 0 w 1169669"/>
                  <a:gd name="connsiteY0" fmla="*/ 311563 h 311562"/>
                  <a:gd name="connsiteX1" fmla="*/ 1169670 w 1169669"/>
                  <a:gd name="connsiteY1" fmla="*/ 0 h 311562"/>
                  <a:gd name="connsiteX2" fmla="*/ 0 w 1169669"/>
                  <a:gd name="connsiteY2" fmla="*/ 311563 h 31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9669" h="311562">
                    <a:moveTo>
                      <a:pt x="0" y="311563"/>
                    </a:moveTo>
                    <a:cubicBezTo>
                      <a:pt x="383096" y="195453"/>
                      <a:pt x="776573" y="90583"/>
                      <a:pt x="1169670" y="0"/>
                    </a:cubicBezTo>
                    <a:cubicBezTo>
                      <a:pt x="786670" y="116205"/>
                      <a:pt x="393192" y="220885"/>
                      <a:pt x="0" y="31156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3A27900-FE99-C321-F482-5190B53DBA60}"/>
                  </a:ext>
                </a:extLst>
              </p:cNvPr>
              <p:cNvSpPr/>
              <p:nvPr/>
            </p:nvSpPr>
            <p:spPr>
              <a:xfrm>
                <a:off x="6431470" y="5190363"/>
                <a:ext cx="641889" cy="80771"/>
              </a:xfrm>
              <a:custGeom>
                <a:avLst/>
                <a:gdLst>
                  <a:gd name="connsiteX0" fmla="*/ 0 w 641889"/>
                  <a:gd name="connsiteY0" fmla="*/ 0 h 80771"/>
                  <a:gd name="connsiteX1" fmla="*/ 322802 w 641889"/>
                  <a:gd name="connsiteY1" fmla="*/ 30766 h 80771"/>
                  <a:gd name="connsiteX2" fmla="*/ 641890 w 641889"/>
                  <a:gd name="connsiteY2" fmla="*/ 80772 h 80771"/>
                  <a:gd name="connsiteX3" fmla="*/ 319183 w 641889"/>
                  <a:gd name="connsiteY3" fmla="*/ 50006 h 80771"/>
                  <a:gd name="connsiteX4" fmla="*/ 0 w 641889"/>
                  <a:gd name="connsiteY4" fmla="*/ 0 h 8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89" h="80771">
                    <a:moveTo>
                      <a:pt x="0" y="0"/>
                    </a:moveTo>
                    <a:cubicBezTo>
                      <a:pt x="106680" y="5524"/>
                      <a:pt x="216884" y="17907"/>
                      <a:pt x="322802" y="30766"/>
                    </a:cubicBezTo>
                    <a:cubicBezTo>
                      <a:pt x="428720" y="43624"/>
                      <a:pt x="538067" y="59341"/>
                      <a:pt x="641890" y="80772"/>
                    </a:cubicBezTo>
                    <a:cubicBezTo>
                      <a:pt x="535210" y="75342"/>
                      <a:pt x="425005" y="62865"/>
                      <a:pt x="319183" y="50006"/>
                    </a:cubicBezTo>
                    <a:cubicBezTo>
                      <a:pt x="213360" y="37147"/>
                      <a:pt x="103918" y="20955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FDF55895-441C-AB00-8B38-3D8E086B2ADE}"/>
                  </a:ext>
                </a:extLst>
              </p:cNvPr>
              <p:cNvSpPr/>
              <p:nvPr/>
            </p:nvSpPr>
            <p:spPr>
              <a:xfrm>
                <a:off x="4162425" y="4904708"/>
                <a:ext cx="2176938" cy="273939"/>
              </a:xfrm>
              <a:custGeom>
                <a:avLst/>
                <a:gdLst>
                  <a:gd name="connsiteX0" fmla="*/ 0 w 2176938"/>
                  <a:gd name="connsiteY0" fmla="*/ 0 h 273939"/>
                  <a:gd name="connsiteX1" fmla="*/ 2176939 w 2176938"/>
                  <a:gd name="connsiteY1" fmla="*/ 273939 h 273939"/>
                  <a:gd name="connsiteX2" fmla="*/ 0 w 2176938"/>
                  <a:gd name="connsiteY2" fmla="*/ 0 h 27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938" h="273939">
                    <a:moveTo>
                      <a:pt x="0" y="0"/>
                    </a:moveTo>
                    <a:cubicBezTo>
                      <a:pt x="725329" y="77914"/>
                      <a:pt x="1456468" y="169831"/>
                      <a:pt x="2176939" y="273939"/>
                    </a:cubicBezTo>
                    <a:cubicBezTo>
                      <a:pt x="1451039" y="196215"/>
                      <a:pt x="719995" y="104108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4053ABF-FB44-D363-7658-06AA504BFC0F}"/>
                  </a:ext>
                </a:extLst>
              </p:cNvPr>
              <p:cNvSpPr/>
              <p:nvPr/>
            </p:nvSpPr>
            <p:spPr>
              <a:xfrm>
                <a:off x="9191625" y="4570952"/>
                <a:ext cx="915066" cy="258794"/>
              </a:xfrm>
              <a:custGeom>
                <a:avLst/>
                <a:gdLst>
                  <a:gd name="connsiteX0" fmla="*/ 0 w 915066"/>
                  <a:gd name="connsiteY0" fmla="*/ 258794 h 258794"/>
                  <a:gd name="connsiteX1" fmla="*/ 915067 w 915066"/>
                  <a:gd name="connsiteY1" fmla="*/ 0 h 258794"/>
                  <a:gd name="connsiteX2" fmla="*/ 0 w 915066"/>
                  <a:gd name="connsiteY2" fmla="*/ 258794 h 25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5066" h="258794">
                    <a:moveTo>
                      <a:pt x="0" y="258794"/>
                    </a:moveTo>
                    <a:cubicBezTo>
                      <a:pt x="301371" y="164116"/>
                      <a:pt x="606393" y="77851"/>
                      <a:pt x="915067" y="0"/>
                    </a:cubicBezTo>
                    <a:cubicBezTo>
                      <a:pt x="613823" y="94679"/>
                      <a:pt x="308800" y="180943"/>
                      <a:pt x="0" y="25879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图形 3">
              <a:extLst>
                <a:ext uri="{FF2B5EF4-FFF2-40B4-BE49-F238E27FC236}">
                  <a16:creationId xmlns:a16="http://schemas.microsoft.com/office/drawing/2014/main" id="{91ED2A04-11AD-ACC0-B2DB-600B63EBD991}"/>
                </a:ext>
              </a:extLst>
            </p:cNvPr>
            <p:cNvGrpSpPr/>
            <p:nvPr/>
          </p:nvGrpSpPr>
          <p:grpSpPr>
            <a:xfrm>
              <a:off x="7244032" y="3549922"/>
              <a:ext cx="3819544" cy="1586379"/>
              <a:chOff x="4925091" y="3270742"/>
              <a:chExt cx="4336093" cy="1800918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99532C5-C632-A2AB-7451-4C95A2BE8D90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CC65511-8178-2B10-76D7-65EA0A371E32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73D7C8D-E275-B125-1105-38E30EC1D0DB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B955DB6-2A2E-B5C3-C5BB-BE6495F67A87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4376AC4-6024-9F06-369E-C138B974EA37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254F268-6F0F-02F2-B240-9D1D7C22F7A7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650B8A5-4F84-1137-AC77-C9B664D56AC3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9BCCB76-A1B8-2C98-8C80-D91679D989FC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" name="图形 3">
                <a:extLst>
                  <a:ext uri="{FF2B5EF4-FFF2-40B4-BE49-F238E27FC236}">
                    <a16:creationId xmlns:a16="http://schemas.microsoft.com/office/drawing/2014/main" id="{68699D76-DD7C-AE8D-71DE-9F8C6F361BBE}"/>
                  </a:ext>
                </a:extLst>
              </p:cNvPr>
              <p:cNvGrpSpPr/>
              <p:nvPr/>
            </p:nvGrpSpPr>
            <p:grpSpPr>
              <a:xfrm>
                <a:off x="4937188" y="3294887"/>
                <a:ext cx="3602545" cy="875347"/>
                <a:chOff x="4937188" y="3294887"/>
                <a:chExt cx="3602545" cy="875347"/>
              </a:xfrm>
              <a:solidFill>
                <a:srgbClr val="000000"/>
              </a:solidFill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03148B4B-1883-0619-B342-C9FBC6D532BF}"/>
                    </a:ext>
                  </a:extLst>
                </p:cNvPr>
                <p:cNvSpPr/>
                <p:nvPr/>
              </p:nvSpPr>
              <p:spPr>
                <a:xfrm>
                  <a:off x="4937188" y="3294887"/>
                  <a:ext cx="701611" cy="339185"/>
                </a:xfrm>
                <a:custGeom>
                  <a:avLst/>
                  <a:gdLst>
                    <a:gd name="connsiteX0" fmla="*/ 701612 w 701611"/>
                    <a:gd name="connsiteY0" fmla="*/ 123444 h 339185"/>
                    <a:gd name="connsiteX1" fmla="*/ 450723 w 701611"/>
                    <a:gd name="connsiteY1" fmla="*/ 339185 h 339185"/>
                    <a:gd name="connsiteX2" fmla="*/ 0 w 701611"/>
                    <a:gd name="connsiteY2" fmla="*/ 267748 h 339185"/>
                    <a:gd name="connsiteX3" fmla="*/ 59627 w 701611"/>
                    <a:gd name="connsiteY3" fmla="*/ 0 h 339185"/>
                    <a:gd name="connsiteX4" fmla="*/ 701612 w 701611"/>
                    <a:gd name="connsiteY4" fmla="*/ 123444 h 33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1611" h="339185">
                      <a:moveTo>
                        <a:pt x="701612" y="123444"/>
                      </a:moveTo>
                      <a:lnTo>
                        <a:pt x="450723" y="339185"/>
                      </a:lnTo>
                      <a:cubicBezTo>
                        <a:pt x="242030" y="305848"/>
                        <a:pt x="81915" y="280607"/>
                        <a:pt x="0" y="267748"/>
                      </a:cubicBezTo>
                      <a:lnTo>
                        <a:pt x="59627" y="0"/>
                      </a:lnTo>
                      <a:cubicBezTo>
                        <a:pt x="78200" y="2858"/>
                        <a:pt x="334137" y="51911"/>
                        <a:pt x="701612" y="123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C9FFEC79-9500-A88F-B8F8-AE7D6545CB68}"/>
                    </a:ext>
                  </a:extLst>
                </p:cNvPr>
                <p:cNvSpPr/>
                <p:nvPr/>
              </p:nvSpPr>
              <p:spPr>
                <a:xfrm>
                  <a:off x="5979795" y="3485007"/>
                  <a:ext cx="300608" cy="293465"/>
                </a:xfrm>
                <a:custGeom>
                  <a:avLst/>
                  <a:gdLst>
                    <a:gd name="connsiteX0" fmla="*/ 300609 w 300608"/>
                    <a:gd name="connsiteY0" fmla="*/ 293465 h 293465"/>
                    <a:gd name="connsiteX1" fmla="*/ 144780 w 300608"/>
                    <a:gd name="connsiteY1" fmla="*/ 267843 h 293465"/>
                    <a:gd name="connsiteX2" fmla="*/ 144780 w 300608"/>
                    <a:gd name="connsiteY2" fmla="*/ 267843 h 293465"/>
                    <a:gd name="connsiteX3" fmla="*/ 0 w 300608"/>
                    <a:gd name="connsiteY3" fmla="*/ 0 h 293465"/>
                    <a:gd name="connsiteX4" fmla="*/ 229457 w 300608"/>
                    <a:gd name="connsiteY4" fmla="*/ 45339 h 29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08" h="293465">
                      <a:moveTo>
                        <a:pt x="300609" y="293465"/>
                      </a:moveTo>
                      <a:lnTo>
                        <a:pt x="144780" y="267843"/>
                      </a:lnTo>
                      <a:lnTo>
                        <a:pt x="144780" y="267843"/>
                      </a:lnTo>
                      <a:lnTo>
                        <a:pt x="0" y="0"/>
                      </a:lnTo>
                      <a:lnTo>
                        <a:pt x="229457" y="45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51801612-6209-C427-135E-791216B7C103}"/>
                    </a:ext>
                  </a:extLst>
                </p:cNvPr>
                <p:cNvSpPr/>
                <p:nvPr/>
              </p:nvSpPr>
              <p:spPr>
                <a:xfrm>
                  <a:off x="6825329" y="3678745"/>
                  <a:ext cx="332708" cy="215931"/>
                </a:xfrm>
                <a:custGeom>
                  <a:avLst/>
                  <a:gdLst>
                    <a:gd name="connsiteX0" fmla="*/ 332708 w 332708"/>
                    <a:gd name="connsiteY0" fmla="*/ 42291 h 215931"/>
                    <a:gd name="connsiteX1" fmla="*/ 156496 w 332708"/>
                    <a:gd name="connsiteY1" fmla="*/ 215932 h 215931"/>
                    <a:gd name="connsiteX2" fmla="*/ 156496 w 332708"/>
                    <a:gd name="connsiteY2" fmla="*/ 215932 h 215931"/>
                    <a:gd name="connsiteX3" fmla="*/ 0 w 332708"/>
                    <a:gd name="connsiteY3" fmla="*/ 189643 h 215931"/>
                    <a:gd name="connsiteX4" fmla="*/ 125158 w 332708"/>
                    <a:gd name="connsiteY4" fmla="*/ 0 h 215931"/>
                    <a:gd name="connsiteX5" fmla="*/ 332708 w 332708"/>
                    <a:gd name="connsiteY5" fmla="*/ 42291 h 2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708" h="215931">
                      <a:moveTo>
                        <a:pt x="332708" y="42291"/>
                      </a:moveTo>
                      <a:lnTo>
                        <a:pt x="156496" y="215932"/>
                      </a:lnTo>
                      <a:lnTo>
                        <a:pt x="156496" y="215932"/>
                      </a:lnTo>
                      <a:lnTo>
                        <a:pt x="0" y="189643"/>
                      </a:lnTo>
                      <a:lnTo>
                        <a:pt x="125158" y="0"/>
                      </a:lnTo>
                      <a:cubicBezTo>
                        <a:pt x="194691" y="14033"/>
                        <a:pt x="263874" y="28131"/>
                        <a:pt x="332708" y="42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339C3C8-5451-F0C7-7A99-28F9307F59B8}"/>
                    </a:ext>
                  </a:extLst>
                </p:cNvPr>
                <p:cNvSpPr/>
                <p:nvPr/>
              </p:nvSpPr>
              <p:spPr>
                <a:xfrm>
                  <a:off x="8305800" y="3966971"/>
                  <a:ext cx="233933" cy="203263"/>
                </a:xfrm>
                <a:custGeom>
                  <a:avLst/>
                  <a:gdLst>
                    <a:gd name="connsiteX0" fmla="*/ 233934 w 233933"/>
                    <a:gd name="connsiteY0" fmla="*/ 61436 h 203263"/>
                    <a:gd name="connsiteX1" fmla="*/ 173260 w 233933"/>
                    <a:gd name="connsiteY1" fmla="*/ 203264 h 203263"/>
                    <a:gd name="connsiteX2" fmla="*/ 43720 w 233933"/>
                    <a:gd name="connsiteY2" fmla="*/ 172879 h 203263"/>
                    <a:gd name="connsiteX3" fmla="*/ 0 w 233933"/>
                    <a:gd name="connsiteY3" fmla="*/ 0 h 203263"/>
                    <a:gd name="connsiteX4" fmla="*/ 233934 w 233933"/>
                    <a:gd name="connsiteY4" fmla="*/ 61436 h 20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933" h="203263">
                      <a:moveTo>
                        <a:pt x="233934" y="61436"/>
                      </a:moveTo>
                      <a:lnTo>
                        <a:pt x="173260" y="203264"/>
                      </a:lnTo>
                      <a:cubicBezTo>
                        <a:pt x="144113" y="195072"/>
                        <a:pt x="100203" y="184785"/>
                        <a:pt x="43720" y="172879"/>
                      </a:cubicBezTo>
                      <a:lnTo>
                        <a:pt x="0" y="0"/>
                      </a:lnTo>
                      <a:cubicBezTo>
                        <a:pt x="109919" y="25908"/>
                        <a:pt x="191071" y="46958"/>
                        <a:pt x="233934" y="614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C78365B-EC5C-0DA7-D807-1F37ED6D3523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ABC41D7-72E5-9DB5-83F6-7E6332F10E1A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339EF5B-28F2-1653-EC01-56CAF0719549}"/>
                  </a:ext>
                </a:extLst>
              </p:cNvPr>
              <p:cNvSpPr/>
              <p:nvPr/>
            </p:nvSpPr>
            <p:spPr>
              <a:xfrm>
                <a:off x="4925091" y="3270742"/>
                <a:ext cx="1323339" cy="1684498"/>
              </a:xfrm>
              <a:custGeom>
                <a:avLst/>
                <a:gdLst>
                  <a:gd name="connsiteX0" fmla="*/ 654748 w 1323339"/>
                  <a:gd name="connsiteY0" fmla="*/ 1683972 h 1684498"/>
                  <a:gd name="connsiteX1" fmla="*/ 68770 w 1323339"/>
                  <a:gd name="connsiteY1" fmla="*/ 812053 h 1684498"/>
                  <a:gd name="connsiteX2" fmla="*/ 274891 w 1323339"/>
                  <a:gd name="connsiteY2" fmla="*/ 232171 h 1684498"/>
                  <a:gd name="connsiteX3" fmla="*/ 735901 w 1323339"/>
                  <a:gd name="connsiteY3" fmla="*/ 619 h 1684498"/>
                  <a:gd name="connsiteX4" fmla="*/ 1172432 w 1323339"/>
                  <a:gd name="connsiteY4" fmla="*/ 275510 h 1684498"/>
                  <a:gd name="connsiteX5" fmla="*/ 1321975 w 1323339"/>
                  <a:gd name="connsiteY5" fmla="*/ 872537 h 1684498"/>
                  <a:gd name="connsiteX6" fmla="*/ 709993 w 1323339"/>
                  <a:gd name="connsiteY6" fmla="*/ 1683400 h 1684498"/>
                  <a:gd name="connsiteX7" fmla="*/ 654748 w 1323339"/>
                  <a:gd name="connsiteY7" fmla="*/ 1683972 h 1684498"/>
                  <a:gd name="connsiteX8" fmla="*/ 362807 w 1323339"/>
                  <a:gd name="connsiteY8" fmla="*/ 302847 h 1684498"/>
                  <a:gd name="connsiteX9" fmla="*/ 181261 w 1323339"/>
                  <a:gd name="connsiteY9" fmla="*/ 817769 h 1684498"/>
                  <a:gd name="connsiteX10" fmla="*/ 660178 w 1323339"/>
                  <a:gd name="connsiteY10" fmla="*/ 1571577 h 1684498"/>
                  <a:gd name="connsiteX11" fmla="*/ 1209580 w 1323339"/>
                  <a:gd name="connsiteY11" fmla="*/ 866727 h 1684498"/>
                  <a:gd name="connsiteX12" fmla="*/ 1078325 w 1323339"/>
                  <a:gd name="connsiteY12" fmla="*/ 336851 h 1684498"/>
                  <a:gd name="connsiteX13" fmla="*/ 730472 w 1323339"/>
                  <a:gd name="connsiteY13" fmla="*/ 112918 h 1684498"/>
                  <a:gd name="connsiteX14" fmla="*/ 687705 w 1323339"/>
                  <a:gd name="connsiteY14" fmla="*/ 112918 h 1684498"/>
                  <a:gd name="connsiteX15" fmla="*/ 362807 w 1323339"/>
                  <a:gd name="connsiteY15" fmla="*/ 302656 h 1684498"/>
                  <a:gd name="connsiteX16" fmla="*/ 69247 w 1323339"/>
                  <a:gd name="connsiteY16" fmla="*/ 871013 h 1684498"/>
                  <a:gd name="connsiteX17" fmla="*/ 74390 w 1323339"/>
                  <a:gd name="connsiteY17" fmla="*/ 378285 h 1684498"/>
                  <a:gd name="connsiteX18" fmla="*/ 0 w 1323339"/>
                  <a:gd name="connsiteY18" fmla="*/ 284940 h 1684498"/>
                  <a:gd name="connsiteX19" fmla="*/ 61246 w 1323339"/>
                  <a:gd name="connsiteY19" fmla="*/ 13287 h 1684498"/>
                  <a:gd name="connsiteX20" fmla="*/ 288893 w 1323339"/>
                  <a:gd name="connsiteY20" fmla="*/ 46720 h 1684498"/>
                  <a:gd name="connsiteX21" fmla="*/ 660368 w 1323339"/>
                  <a:gd name="connsiteY21" fmla="*/ 2905 h 1684498"/>
                  <a:gd name="connsiteX22" fmla="*/ 255937 w 1323339"/>
                  <a:gd name="connsiteY22" fmla="*/ 315801 h 1684498"/>
                  <a:gd name="connsiteX23" fmla="*/ 69247 w 1323339"/>
                  <a:gd name="connsiteY23" fmla="*/ 870823 h 168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39" h="1684498">
                    <a:moveTo>
                      <a:pt x="654748" y="1683972"/>
                    </a:moveTo>
                    <a:cubicBezTo>
                      <a:pt x="309277" y="1667303"/>
                      <a:pt x="46482" y="1276111"/>
                      <a:pt x="68770" y="812053"/>
                    </a:cubicBezTo>
                    <a:cubicBezTo>
                      <a:pt x="79343" y="590597"/>
                      <a:pt x="152590" y="384667"/>
                      <a:pt x="274891" y="232171"/>
                    </a:cubicBezTo>
                    <a:cubicBezTo>
                      <a:pt x="401288" y="74628"/>
                      <a:pt x="564451" y="-8049"/>
                      <a:pt x="735901" y="619"/>
                    </a:cubicBezTo>
                    <a:cubicBezTo>
                      <a:pt x="907351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3" y="1683400"/>
                    </a:cubicBezTo>
                    <a:cubicBezTo>
                      <a:pt x="691604" y="1684639"/>
                      <a:pt x="673159" y="1684830"/>
                      <a:pt x="654748" y="1683972"/>
                    </a:cubicBezTo>
                    <a:close/>
                    <a:moveTo>
                      <a:pt x="362807" y="302847"/>
                    </a:moveTo>
                    <a:cubicBezTo>
                      <a:pt x="255270" y="436864"/>
                      <a:pt x="190786" y="619744"/>
                      <a:pt x="181261" y="817769"/>
                    </a:cubicBezTo>
                    <a:cubicBezTo>
                      <a:pt x="162211" y="1219724"/>
                      <a:pt x="376714" y="1557956"/>
                      <a:pt x="660178" y="1571577"/>
                    </a:cubicBezTo>
                    <a:cubicBezTo>
                      <a:pt x="943642" y="1585198"/>
                      <a:pt x="1190054" y="1269254"/>
                      <a:pt x="1209580" y="866727"/>
                    </a:cubicBezTo>
                    <a:cubicBezTo>
                      <a:pt x="1219105" y="668702"/>
                      <a:pt x="1172337" y="480583"/>
                      <a:pt x="1078325" y="336851"/>
                    </a:cubicBezTo>
                    <a:cubicBezTo>
                      <a:pt x="987838" y="198834"/>
                      <a:pt x="864203" y="119300"/>
                      <a:pt x="730472" y="112918"/>
                    </a:cubicBezTo>
                    <a:cubicBezTo>
                      <a:pt x="716229" y="112060"/>
                      <a:pt x="701948" y="112060"/>
                      <a:pt x="687705" y="112918"/>
                    </a:cubicBezTo>
                    <a:cubicBezTo>
                      <a:pt x="569023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61246" y="13287"/>
                    </a:lnTo>
                    <a:cubicBezTo>
                      <a:pt x="61246" y="13287"/>
                      <a:pt x="246888" y="46148"/>
                      <a:pt x="288893" y="46720"/>
                    </a:cubicBezTo>
                    <a:cubicBezTo>
                      <a:pt x="363760" y="47863"/>
                      <a:pt x="519779" y="6048"/>
                      <a:pt x="660368" y="2905"/>
                    </a:cubicBezTo>
                    <a:cubicBezTo>
                      <a:pt x="660368" y="2905"/>
                      <a:pt x="354330" y="140446"/>
                      <a:pt x="255937" y="315801"/>
                    </a:cubicBezTo>
                    <a:cubicBezTo>
                      <a:pt x="157543" y="491156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D7FC68E-B6FF-BF9B-CE19-CB8F3A8C331B}"/>
                  </a:ext>
                </a:extLst>
              </p:cNvPr>
              <p:cNvSpPr/>
              <p:nvPr/>
            </p:nvSpPr>
            <p:spPr>
              <a:xfrm>
                <a:off x="5037449" y="3367843"/>
                <a:ext cx="132134" cy="63455"/>
              </a:xfrm>
              <a:custGeom>
                <a:avLst/>
                <a:gdLst>
                  <a:gd name="connsiteX0" fmla="*/ 131958 w 132134"/>
                  <a:gd name="connsiteY0" fmla="*/ 40487 h 63455"/>
                  <a:gd name="connsiteX1" fmla="*/ 61949 w 132134"/>
                  <a:gd name="connsiteY1" fmla="*/ 62204 h 63455"/>
                  <a:gd name="connsiteX2" fmla="*/ 132 w 132134"/>
                  <a:gd name="connsiteY2" fmla="*/ 22961 h 63455"/>
                  <a:gd name="connsiteX3" fmla="*/ 70141 w 132134"/>
                  <a:gd name="connsiteY3" fmla="*/ 1244 h 63455"/>
                  <a:gd name="connsiteX4" fmla="*/ 131958 w 132134"/>
                  <a:gd name="connsiteY4" fmla="*/ 40487 h 63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34" h="63455">
                    <a:moveTo>
                      <a:pt x="131958" y="40487"/>
                    </a:moveTo>
                    <a:cubicBezTo>
                      <a:pt x="129768" y="57346"/>
                      <a:pt x="98430" y="67062"/>
                      <a:pt x="61949" y="62204"/>
                    </a:cubicBezTo>
                    <a:cubicBezTo>
                      <a:pt x="25469" y="57346"/>
                      <a:pt x="-2154" y="39725"/>
                      <a:pt x="132" y="22961"/>
                    </a:cubicBezTo>
                    <a:cubicBezTo>
                      <a:pt x="2418" y="6197"/>
                      <a:pt x="33660" y="-3614"/>
                      <a:pt x="70141" y="1244"/>
                    </a:cubicBezTo>
                    <a:cubicBezTo>
                      <a:pt x="106622" y="6102"/>
                      <a:pt x="134625" y="23628"/>
                      <a:pt x="131958" y="40487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1669DDD-7C93-48C8-EEF7-9D4774A81F57}"/>
                  </a:ext>
                </a:extLst>
              </p:cNvPr>
              <p:cNvSpPr/>
              <p:nvPr/>
            </p:nvSpPr>
            <p:spPr>
              <a:xfrm>
                <a:off x="5053583" y="3379531"/>
                <a:ext cx="69341" cy="11844"/>
              </a:xfrm>
              <a:custGeom>
                <a:avLst/>
                <a:gdLst>
                  <a:gd name="connsiteX0" fmla="*/ 0 w 69341"/>
                  <a:gd name="connsiteY0" fmla="*/ 11845 h 11844"/>
                  <a:gd name="connsiteX1" fmla="*/ 69342 w 69341"/>
                  <a:gd name="connsiteY1" fmla="*/ 3939 h 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44">
                    <a:moveTo>
                      <a:pt x="0" y="11845"/>
                    </a:moveTo>
                    <a:cubicBezTo>
                      <a:pt x="2953" y="3749"/>
                      <a:pt x="34671" y="-5395"/>
                      <a:pt x="69342" y="39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BAD3255-39AE-E5BD-5659-050052406A24}"/>
                  </a:ext>
                </a:extLst>
              </p:cNvPr>
              <p:cNvSpPr/>
              <p:nvPr/>
            </p:nvSpPr>
            <p:spPr>
              <a:xfrm>
                <a:off x="4971859" y="3557873"/>
                <a:ext cx="88027" cy="753522"/>
              </a:xfrm>
              <a:custGeom>
                <a:avLst/>
                <a:gdLst>
                  <a:gd name="connsiteX0" fmla="*/ 191 w 88027"/>
                  <a:gd name="connsiteY0" fmla="*/ 0 h 753522"/>
                  <a:gd name="connsiteX1" fmla="*/ 86868 w 88027"/>
                  <a:gd name="connsiteY1" fmla="*/ 166878 h 753522"/>
                  <a:gd name="connsiteX2" fmla="*/ 64579 w 88027"/>
                  <a:gd name="connsiteY2" fmla="*/ 558260 h 753522"/>
                  <a:gd name="connsiteX3" fmla="*/ 77153 w 88027"/>
                  <a:gd name="connsiteY3" fmla="*/ 753523 h 753522"/>
                  <a:gd name="connsiteX4" fmla="*/ 62389 w 88027"/>
                  <a:gd name="connsiteY4" fmla="*/ 263557 h 753522"/>
                  <a:gd name="connsiteX5" fmla="*/ 71914 w 88027"/>
                  <a:gd name="connsiteY5" fmla="*/ 166021 h 753522"/>
                  <a:gd name="connsiteX6" fmla="*/ 0 w 88027"/>
                  <a:gd name="connsiteY6" fmla="*/ 0 h 75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7" h="753522">
                    <a:moveTo>
                      <a:pt x="191" y="0"/>
                    </a:moveTo>
                    <a:cubicBezTo>
                      <a:pt x="66104" y="36957"/>
                      <a:pt x="94298" y="91440"/>
                      <a:pt x="86868" y="166878"/>
                    </a:cubicBezTo>
                    <a:cubicBezTo>
                      <a:pt x="79534" y="297751"/>
                      <a:pt x="64770" y="427387"/>
                      <a:pt x="64579" y="558260"/>
                    </a:cubicBezTo>
                    <a:cubicBezTo>
                      <a:pt x="63680" y="623576"/>
                      <a:pt x="67884" y="688862"/>
                      <a:pt x="77153" y="753523"/>
                    </a:cubicBezTo>
                    <a:cubicBezTo>
                      <a:pt x="34957" y="594074"/>
                      <a:pt x="47530" y="425958"/>
                      <a:pt x="62389" y="263557"/>
                    </a:cubicBezTo>
                    <a:lnTo>
                      <a:pt x="71914" y="166021"/>
                    </a:lnTo>
                    <a:cubicBezTo>
                      <a:pt x="82201" y="93059"/>
                      <a:pt x="59150" y="43148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52A6C80-F634-6FD8-08D6-C5CE2CBC50E5}"/>
                  </a:ext>
                </a:extLst>
              </p:cNvPr>
              <p:cNvSpPr/>
              <p:nvPr/>
            </p:nvSpPr>
            <p:spPr>
              <a:xfrm>
                <a:off x="5316283" y="3289293"/>
                <a:ext cx="282035" cy="43885"/>
              </a:xfrm>
              <a:custGeom>
                <a:avLst/>
                <a:gdLst>
                  <a:gd name="connsiteX0" fmla="*/ 0 w 282035"/>
                  <a:gd name="connsiteY0" fmla="*/ 43885 h 43885"/>
                  <a:gd name="connsiteX1" fmla="*/ 282035 w 282035"/>
                  <a:gd name="connsiteY1" fmla="*/ 547 h 43885"/>
                  <a:gd name="connsiteX2" fmla="*/ 0 w 282035"/>
                  <a:gd name="connsiteY2" fmla="*/ 43885 h 4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035" h="43885">
                    <a:moveTo>
                      <a:pt x="0" y="43885"/>
                    </a:moveTo>
                    <a:cubicBezTo>
                      <a:pt x="91440" y="17787"/>
                      <a:pt x="186404" y="-3740"/>
                      <a:pt x="282035" y="547"/>
                    </a:cubicBezTo>
                    <a:cubicBezTo>
                      <a:pt x="186785" y="9024"/>
                      <a:pt x="94297" y="30360"/>
                      <a:pt x="0" y="438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2F18C7A8-7A0D-7CDF-CFE3-9EC7A1EB1260}"/>
                  </a:ext>
                </a:extLst>
              </p:cNvPr>
              <p:cNvSpPr/>
              <p:nvPr/>
            </p:nvSpPr>
            <p:spPr>
              <a:xfrm>
                <a:off x="5139487" y="3391209"/>
                <a:ext cx="996428" cy="1451346"/>
              </a:xfrm>
              <a:custGeom>
                <a:avLst/>
                <a:gdLst>
                  <a:gd name="connsiteX0" fmla="*/ 176701 w 996428"/>
                  <a:gd name="connsiteY0" fmla="*/ 189143 h 1451346"/>
                  <a:gd name="connsiteX1" fmla="*/ 1155 w 996428"/>
                  <a:gd name="connsiteY1" fmla="*/ 701207 h 1451346"/>
                  <a:gd name="connsiteX2" fmla="*/ 464165 w 996428"/>
                  <a:gd name="connsiteY2" fmla="*/ 1450920 h 1451346"/>
                  <a:gd name="connsiteX3" fmla="*/ 995184 w 996428"/>
                  <a:gd name="connsiteY3" fmla="*/ 750356 h 1451346"/>
                  <a:gd name="connsiteX4" fmla="*/ 868406 w 996428"/>
                  <a:gd name="connsiteY4" fmla="*/ 223433 h 1451346"/>
                  <a:gd name="connsiteX5" fmla="*/ 532079 w 996428"/>
                  <a:gd name="connsiteY5" fmla="*/ 643 h 1451346"/>
                  <a:gd name="connsiteX6" fmla="*/ 490740 w 996428"/>
                  <a:gd name="connsiteY6" fmla="*/ 643 h 1451346"/>
                  <a:gd name="connsiteX7" fmla="*/ 176701 w 996428"/>
                  <a:gd name="connsiteY7" fmla="*/ 189143 h 145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428" h="1451346">
                    <a:moveTo>
                      <a:pt x="176701" y="189143"/>
                    </a:moveTo>
                    <a:cubicBezTo>
                      <a:pt x="72783" y="322493"/>
                      <a:pt x="10490" y="504230"/>
                      <a:pt x="1155" y="701207"/>
                    </a:cubicBezTo>
                    <a:cubicBezTo>
                      <a:pt x="-17419" y="1101257"/>
                      <a:pt x="190226" y="1437299"/>
                      <a:pt x="464165" y="1450920"/>
                    </a:cubicBezTo>
                    <a:cubicBezTo>
                      <a:pt x="738104" y="1464541"/>
                      <a:pt x="976324" y="1150216"/>
                      <a:pt x="995184" y="750356"/>
                    </a:cubicBezTo>
                    <a:cubicBezTo>
                      <a:pt x="1004709" y="553474"/>
                      <a:pt x="959275" y="366308"/>
                      <a:pt x="868406" y="223433"/>
                    </a:cubicBezTo>
                    <a:cubicBezTo>
                      <a:pt x="780872" y="86083"/>
                      <a:pt x="661428" y="7025"/>
                      <a:pt x="532079" y="643"/>
                    </a:cubicBezTo>
                    <a:cubicBezTo>
                      <a:pt x="518312" y="-214"/>
                      <a:pt x="504506" y="-214"/>
                      <a:pt x="490740" y="643"/>
                    </a:cubicBezTo>
                    <a:cubicBezTo>
                      <a:pt x="375964" y="9216"/>
                      <a:pt x="265855" y="74748"/>
                      <a:pt x="176701" y="189143"/>
                    </a:cubicBezTo>
                    <a:close/>
                  </a:path>
                </a:pathLst>
              </a:custGeom>
              <a:solidFill>
                <a:srgbClr val="EBEBE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9" name="图形 3">
                <a:extLst>
                  <a:ext uri="{FF2B5EF4-FFF2-40B4-BE49-F238E27FC236}">
                    <a16:creationId xmlns:a16="http://schemas.microsoft.com/office/drawing/2014/main" id="{13A2BBDB-9D12-0512-76CB-DD10A1F433FA}"/>
                  </a:ext>
                </a:extLst>
              </p:cNvPr>
              <p:cNvGrpSpPr/>
              <p:nvPr/>
            </p:nvGrpSpPr>
            <p:grpSpPr>
              <a:xfrm>
                <a:off x="5139608" y="3391852"/>
                <a:ext cx="980203" cy="1450722"/>
                <a:chOff x="5139608" y="3391852"/>
                <a:chExt cx="980203" cy="1450722"/>
              </a:xfrm>
              <a:solidFill>
                <a:srgbClr val="FFFFFF"/>
              </a:solidFill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6662C8D2-8401-E802-D03A-69D1B7112A0C}"/>
                    </a:ext>
                  </a:extLst>
                </p:cNvPr>
                <p:cNvSpPr/>
                <p:nvPr/>
              </p:nvSpPr>
              <p:spPr>
                <a:xfrm>
                  <a:off x="5139608" y="3391852"/>
                  <a:ext cx="702264" cy="776001"/>
                </a:xfrm>
                <a:custGeom>
                  <a:avLst/>
                  <a:gdLst>
                    <a:gd name="connsiteX0" fmla="*/ 702264 w 702264"/>
                    <a:gd name="connsiteY0" fmla="*/ 53721 h 776001"/>
                    <a:gd name="connsiteX1" fmla="*/ 272 w 702264"/>
                    <a:gd name="connsiteY1" fmla="*/ 776002 h 776001"/>
                    <a:gd name="connsiteX2" fmla="*/ 1129 w 702264"/>
                    <a:gd name="connsiteY2" fmla="*/ 700468 h 776001"/>
                    <a:gd name="connsiteX3" fmla="*/ 35228 w 702264"/>
                    <a:gd name="connsiteY3" fmla="*/ 479965 h 776001"/>
                    <a:gd name="connsiteX4" fmla="*/ 501953 w 702264"/>
                    <a:gd name="connsiteY4" fmla="*/ 0 h 776001"/>
                    <a:gd name="connsiteX5" fmla="*/ 532148 w 702264"/>
                    <a:gd name="connsiteY5" fmla="*/ 0 h 776001"/>
                    <a:gd name="connsiteX6" fmla="*/ 702264 w 702264"/>
                    <a:gd name="connsiteY6" fmla="*/ 53721 h 77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2264" h="776001">
                      <a:moveTo>
                        <a:pt x="702264" y="53721"/>
                      </a:moveTo>
                      <a:lnTo>
                        <a:pt x="272" y="776002"/>
                      </a:lnTo>
                      <a:cubicBezTo>
                        <a:pt x="-395" y="751046"/>
                        <a:pt x="272" y="725996"/>
                        <a:pt x="1129" y="700468"/>
                      </a:cubicBezTo>
                      <a:cubicBezTo>
                        <a:pt x="4451" y="625947"/>
                        <a:pt x="15884" y="552009"/>
                        <a:pt x="35228" y="479965"/>
                      </a:cubicBezTo>
                      <a:lnTo>
                        <a:pt x="501953" y="0"/>
                      </a:lnTo>
                      <a:cubicBezTo>
                        <a:pt x="511478" y="0"/>
                        <a:pt x="522051" y="0"/>
                        <a:pt x="532148" y="0"/>
                      </a:cubicBezTo>
                      <a:cubicBezTo>
                        <a:pt x="592447" y="3433"/>
                        <a:pt x="650929" y="21901"/>
                        <a:pt x="702264" y="53721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4ADC309-C3B6-3F69-7933-37637BE100E5}"/>
                    </a:ext>
                  </a:extLst>
                </p:cNvPr>
                <p:cNvSpPr/>
                <p:nvPr/>
              </p:nvSpPr>
              <p:spPr>
                <a:xfrm>
                  <a:off x="5228177" y="3700271"/>
                  <a:ext cx="858297" cy="922305"/>
                </a:xfrm>
                <a:custGeom>
                  <a:avLst/>
                  <a:gdLst>
                    <a:gd name="connsiteX0" fmla="*/ 858298 w 858297"/>
                    <a:gd name="connsiteY0" fmla="*/ 81153 h 922305"/>
                    <a:gd name="connsiteX1" fmla="*/ 40767 w 858297"/>
                    <a:gd name="connsiteY1" fmla="*/ 922306 h 922305"/>
                    <a:gd name="connsiteX2" fmla="*/ 0 w 858297"/>
                    <a:gd name="connsiteY2" fmla="*/ 849821 h 922305"/>
                    <a:gd name="connsiteX3" fmla="*/ 825913 w 858297"/>
                    <a:gd name="connsiteY3" fmla="*/ 0 h 922305"/>
                    <a:gd name="connsiteX4" fmla="*/ 858298 w 858297"/>
                    <a:gd name="connsiteY4" fmla="*/ 81153 h 92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8297" h="922305">
                      <a:moveTo>
                        <a:pt x="858298" y="81153"/>
                      </a:moveTo>
                      <a:lnTo>
                        <a:pt x="40767" y="922306"/>
                      </a:lnTo>
                      <a:cubicBezTo>
                        <a:pt x="25732" y="898986"/>
                        <a:pt x="12118" y="874781"/>
                        <a:pt x="0" y="849821"/>
                      </a:cubicBezTo>
                      <a:lnTo>
                        <a:pt x="825913" y="0"/>
                      </a:lnTo>
                      <a:cubicBezTo>
                        <a:pt x="838235" y="26416"/>
                        <a:pt x="849047" y="53511"/>
                        <a:pt x="858298" y="8115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589F2FCF-A73D-1762-7F92-63250C8A3279}"/>
                    </a:ext>
                  </a:extLst>
                </p:cNvPr>
                <p:cNvSpPr/>
                <p:nvPr/>
              </p:nvSpPr>
              <p:spPr>
                <a:xfrm>
                  <a:off x="5578030" y="4283963"/>
                  <a:ext cx="540258" cy="558610"/>
                </a:xfrm>
                <a:custGeom>
                  <a:avLst/>
                  <a:gdLst>
                    <a:gd name="connsiteX0" fmla="*/ 540258 w 540258"/>
                    <a:gd name="connsiteY0" fmla="*/ 0 h 558610"/>
                    <a:gd name="connsiteX1" fmla="*/ 496634 w 540258"/>
                    <a:gd name="connsiteY1" fmla="*/ 159353 h 558610"/>
                    <a:gd name="connsiteX2" fmla="*/ 116110 w 540258"/>
                    <a:gd name="connsiteY2" fmla="*/ 550831 h 558610"/>
                    <a:gd name="connsiteX3" fmla="*/ 25622 w 540258"/>
                    <a:gd name="connsiteY3" fmla="*/ 558165 h 558610"/>
                    <a:gd name="connsiteX4" fmla="*/ 0 w 540258"/>
                    <a:gd name="connsiteY4" fmla="*/ 555879 h 55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258" h="558610">
                      <a:moveTo>
                        <a:pt x="540258" y="0"/>
                      </a:moveTo>
                      <a:cubicBezTo>
                        <a:pt x="530274" y="54262"/>
                        <a:pt x="515680" y="107573"/>
                        <a:pt x="496634" y="159353"/>
                      </a:cubicBezTo>
                      <a:lnTo>
                        <a:pt x="116110" y="550831"/>
                      </a:lnTo>
                      <a:cubicBezTo>
                        <a:pt x="86401" y="557242"/>
                        <a:pt x="55976" y="559708"/>
                        <a:pt x="25622" y="558165"/>
                      </a:cubicBezTo>
                      <a:cubicBezTo>
                        <a:pt x="17050" y="557689"/>
                        <a:pt x="8477" y="557022"/>
                        <a:pt x="0" y="55587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5793A25A-5EA2-C44C-AA18-90EB7A98D5BE}"/>
                    </a:ext>
                  </a:extLst>
                </p:cNvPr>
                <p:cNvSpPr/>
                <p:nvPr/>
              </p:nvSpPr>
              <p:spPr>
                <a:xfrm>
                  <a:off x="5329523" y="3892010"/>
                  <a:ext cx="790289" cy="820959"/>
                </a:xfrm>
                <a:custGeom>
                  <a:avLst/>
                  <a:gdLst>
                    <a:gd name="connsiteX0" fmla="*/ 790289 w 790289"/>
                    <a:gd name="connsiteY0" fmla="*/ 18859 h 820959"/>
                    <a:gd name="connsiteX1" fmla="*/ 10668 w 790289"/>
                    <a:gd name="connsiteY1" fmla="*/ 820960 h 820959"/>
                    <a:gd name="connsiteX2" fmla="*/ 0 w 790289"/>
                    <a:gd name="connsiteY2" fmla="*/ 809625 h 820959"/>
                    <a:gd name="connsiteX3" fmla="*/ 786670 w 790289"/>
                    <a:gd name="connsiteY3" fmla="*/ 0 h 820959"/>
                    <a:gd name="connsiteX4" fmla="*/ 790289 w 790289"/>
                    <a:gd name="connsiteY4" fmla="*/ 18859 h 82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289" h="820959">
                      <a:moveTo>
                        <a:pt x="790289" y="18859"/>
                      </a:moveTo>
                      <a:lnTo>
                        <a:pt x="10668" y="820960"/>
                      </a:lnTo>
                      <a:cubicBezTo>
                        <a:pt x="6953" y="817340"/>
                        <a:pt x="3429" y="813530"/>
                        <a:pt x="0" y="809625"/>
                      </a:cubicBezTo>
                      <a:lnTo>
                        <a:pt x="786670" y="0"/>
                      </a:lnTo>
                      <a:cubicBezTo>
                        <a:pt x="788098" y="6287"/>
                        <a:pt x="789146" y="12668"/>
                        <a:pt x="790289" y="1885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3D2C0EE-0817-4592-7025-D08C3695B7DE}"/>
                  </a:ext>
                </a:extLst>
              </p:cNvPr>
              <p:cNvSpPr/>
              <p:nvPr/>
            </p:nvSpPr>
            <p:spPr>
              <a:xfrm>
                <a:off x="6152292" y="3916733"/>
                <a:ext cx="626840" cy="247311"/>
              </a:xfrm>
              <a:custGeom>
                <a:avLst/>
                <a:gdLst>
                  <a:gd name="connsiteX0" fmla="*/ 550640 w 626840"/>
                  <a:gd name="connsiteY0" fmla="*/ 247311 h 247311"/>
                  <a:gd name="connsiteX1" fmla="*/ 626840 w 626840"/>
                  <a:gd name="connsiteY1" fmla="*/ 164539 h 247311"/>
                  <a:gd name="connsiteX2" fmla="*/ 0 w 626840"/>
                  <a:gd name="connsiteY2" fmla="*/ 102912 h 247311"/>
                  <a:gd name="connsiteX3" fmla="*/ 78486 w 626840"/>
                  <a:gd name="connsiteY3" fmla="*/ 183684 h 247311"/>
                  <a:gd name="connsiteX4" fmla="*/ 550640 w 626840"/>
                  <a:gd name="connsiteY4" fmla="*/ 247311 h 2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840" h="247311">
                    <a:moveTo>
                      <a:pt x="550640" y="247311"/>
                    </a:moveTo>
                    <a:lnTo>
                      <a:pt x="626840" y="164539"/>
                    </a:lnTo>
                    <a:cubicBezTo>
                      <a:pt x="504349" y="51192"/>
                      <a:pt x="216027" y="-107114"/>
                      <a:pt x="0" y="102912"/>
                    </a:cubicBezTo>
                    <a:lnTo>
                      <a:pt x="78486" y="183684"/>
                    </a:lnTo>
                    <a:cubicBezTo>
                      <a:pt x="272034" y="-4816"/>
                      <a:pt x="539305" y="237024"/>
                      <a:pt x="550640" y="247311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AC3DDFA-8D46-CD34-B169-9EB4062ECDC8}"/>
                  </a:ext>
                </a:extLst>
              </p:cNvPr>
              <p:cNvSpPr/>
              <p:nvPr/>
            </p:nvSpPr>
            <p:spPr>
              <a:xfrm>
                <a:off x="6740464" y="3385251"/>
                <a:ext cx="1686299" cy="1686409"/>
              </a:xfrm>
              <a:custGeom>
                <a:avLst/>
                <a:gdLst>
                  <a:gd name="connsiteX0" fmla="*/ 691512 w 1686299"/>
                  <a:gd name="connsiteY0" fmla="*/ 1672523 h 1686409"/>
                  <a:gd name="connsiteX1" fmla="*/ 13808 w 1686299"/>
                  <a:gd name="connsiteY1" fmla="*/ 691448 h 1686409"/>
                  <a:gd name="connsiteX2" fmla="*/ 13808 w 1686299"/>
                  <a:gd name="connsiteY2" fmla="*/ 691448 h 1686409"/>
                  <a:gd name="connsiteX3" fmla="*/ 994851 w 1686299"/>
                  <a:gd name="connsiteY3" fmla="*/ 13918 h 1686409"/>
                  <a:gd name="connsiteX4" fmla="*/ 1672382 w 1686299"/>
                  <a:gd name="connsiteY4" fmla="*/ 994962 h 1686409"/>
                  <a:gd name="connsiteX5" fmla="*/ 691512 w 1686299"/>
                  <a:gd name="connsiteY5" fmla="*/ 1672523 h 1686409"/>
                  <a:gd name="connsiteX6" fmla="*/ 124679 w 1686299"/>
                  <a:gd name="connsiteY6" fmla="*/ 712022 h 1686409"/>
                  <a:gd name="connsiteX7" fmla="*/ 711951 w 1686299"/>
                  <a:gd name="connsiteY7" fmla="*/ 1559770 h 1686409"/>
                  <a:gd name="connsiteX8" fmla="*/ 1559699 w 1686299"/>
                  <a:gd name="connsiteY8" fmla="*/ 972498 h 1686409"/>
                  <a:gd name="connsiteX9" fmla="*/ 972427 w 1686299"/>
                  <a:gd name="connsiteY9" fmla="*/ 124750 h 1686409"/>
                  <a:gd name="connsiteX10" fmla="*/ 792668 w 1686299"/>
                  <a:gd name="connsiteY10" fmla="*/ 114710 h 1686409"/>
                  <a:gd name="connsiteX11" fmla="*/ 124679 w 1686299"/>
                  <a:gd name="connsiteY11" fmla="*/ 712022 h 168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6299" h="1686409">
                    <a:moveTo>
                      <a:pt x="691512" y="1672523"/>
                    </a:moveTo>
                    <a:cubicBezTo>
                      <a:pt x="233640" y="1588460"/>
                      <a:pt x="-69628" y="1149435"/>
                      <a:pt x="13808" y="691448"/>
                    </a:cubicBezTo>
                    <a:lnTo>
                      <a:pt x="13808" y="691448"/>
                    </a:lnTo>
                    <a:cubicBezTo>
                      <a:pt x="97621" y="233446"/>
                      <a:pt x="536849" y="-69894"/>
                      <a:pt x="994851" y="13918"/>
                    </a:cubicBezTo>
                    <a:cubicBezTo>
                      <a:pt x="1452854" y="97731"/>
                      <a:pt x="1756194" y="536959"/>
                      <a:pt x="1672382" y="994962"/>
                    </a:cubicBezTo>
                    <a:cubicBezTo>
                      <a:pt x="1588581" y="1452896"/>
                      <a:pt x="1149464" y="1756228"/>
                      <a:pt x="691512" y="1672523"/>
                    </a:cubicBezTo>
                    <a:close/>
                    <a:moveTo>
                      <a:pt x="124679" y="712022"/>
                    </a:moveTo>
                    <a:cubicBezTo>
                      <a:pt x="52751" y="1108292"/>
                      <a:pt x="315682" y="1487842"/>
                      <a:pt x="711951" y="1559770"/>
                    </a:cubicBezTo>
                    <a:cubicBezTo>
                      <a:pt x="1108221" y="1631699"/>
                      <a:pt x="1487770" y="1368768"/>
                      <a:pt x="1559699" y="972498"/>
                    </a:cubicBezTo>
                    <a:cubicBezTo>
                      <a:pt x="1631627" y="576228"/>
                      <a:pt x="1368697" y="196679"/>
                      <a:pt x="972427" y="124750"/>
                    </a:cubicBezTo>
                    <a:cubicBezTo>
                      <a:pt x="913152" y="113991"/>
                      <a:pt x="852772" y="110619"/>
                      <a:pt x="792668" y="114710"/>
                    </a:cubicBezTo>
                    <a:cubicBezTo>
                      <a:pt x="459758" y="137980"/>
                      <a:pt x="184880" y="383775"/>
                      <a:pt x="124679" y="712022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168DEFE-E578-ADA0-6A89-F073BAC0604B}"/>
                  </a:ext>
                </a:extLst>
              </p:cNvPr>
              <p:cNvSpPr/>
              <p:nvPr/>
            </p:nvSpPr>
            <p:spPr>
              <a:xfrm>
                <a:off x="7938516" y="3463956"/>
                <a:ext cx="652653" cy="986789"/>
              </a:xfrm>
              <a:custGeom>
                <a:avLst/>
                <a:gdLst>
                  <a:gd name="connsiteX0" fmla="*/ 395859 w 652653"/>
                  <a:gd name="connsiteY0" fmla="*/ 404336 h 986789"/>
                  <a:gd name="connsiteX1" fmla="*/ 0 w 652653"/>
                  <a:gd name="connsiteY1" fmla="*/ 0 h 986789"/>
                  <a:gd name="connsiteX2" fmla="*/ 360997 w 652653"/>
                  <a:gd name="connsiteY2" fmla="*/ 117253 h 986789"/>
                  <a:gd name="connsiteX3" fmla="*/ 651700 w 652653"/>
                  <a:gd name="connsiteY3" fmla="*/ 151257 h 986789"/>
                  <a:gd name="connsiteX4" fmla="*/ 652653 w 652653"/>
                  <a:gd name="connsiteY4" fmla="*/ 493395 h 986789"/>
                  <a:gd name="connsiteX5" fmla="*/ 566928 w 652653"/>
                  <a:gd name="connsiteY5" fmla="*/ 542068 h 986789"/>
                  <a:gd name="connsiteX6" fmla="*/ 458057 w 652653"/>
                  <a:gd name="connsiteY6" fmla="*/ 986790 h 986789"/>
                  <a:gd name="connsiteX7" fmla="*/ 395859 w 652653"/>
                  <a:gd name="connsiteY7" fmla="*/ 404336 h 98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3" h="986789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7" y="117253"/>
                    </a:cubicBezTo>
                    <a:cubicBezTo>
                      <a:pt x="402146" y="125730"/>
                      <a:pt x="651700" y="151257"/>
                      <a:pt x="651700" y="151257"/>
                    </a:cubicBezTo>
                    <a:lnTo>
                      <a:pt x="652653" y="493395"/>
                    </a:lnTo>
                    <a:cubicBezTo>
                      <a:pt x="652653" y="493395"/>
                      <a:pt x="584073" y="497205"/>
                      <a:pt x="566928" y="542068"/>
                    </a:cubicBezTo>
                    <a:cubicBezTo>
                      <a:pt x="530162" y="636461"/>
                      <a:pt x="548735" y="659321"/>
                      <a:pt x="458057" y="986790"/>
                    </a:cubicBezTo>
                    <a:cubicBezTo>
                      <a:pt x="457200" y="986790"/>
                      <a:pt x="453009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3" name="图形 3">
                <a:extLst>
                  <a:ext uri="{FF2B5EF4-FFF2-40B4-BE49-F238E27FC236}">
                    <a16:creationId xmlns:a16="http://schemas.microsoft.com/office/drawing/2014/main" id="{3F3000B4-88E3-F71C-1CE8-5C6F1BAF7AF0}"/>
                  </a:ext>
                </a:extLst>
              </p:cNvPr>
              <p:cNvGrpSpPr/>
              <p:nvPr/>
            </p:nvGrpSpPr>
            <p:grpSpPr>
              <a:xfrm>
                <a:off x="6740464" y="3385251"/>
                <a:ext cx="1850704" cy="1686409"/>
                <a:chOff x="6740464" y="3385251"/>
                <a:chExt cx="1850704" cy="1686409"/>
              </a:xfrm>
              <a:solidFill>
                <a:srgbClr val="000000"/>
              </a:solidFill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D99B2FDA-B812-33F3-032B-30AD8A0F4247}"/>
                    </a:ext>
                  </a:extLst>
                </p:cNvPr>
                <p:cNvSpPr/>
                <p:nvPr/>
              </p:nvSpPr>
              <p:spPr>
                <a:xfrm>
                  <a:off x="6740464" y="3385251"/>
                  <a:ext cx="1686299" cy="1686409"/>
                </a:xfrm>
                <a:custGeom>
                  <a:avLst/>
                  <a:gdLst>
                    <a:gd name="connsiteX0" fmla="*/ 691512 w 1686299"/>
                    <a:gd name="connsiteY0" fmla="*/ 1672523 h 1686409"/>
                    <a:gd name="connsiteX1" fmla="*/ 13808 w 1686299"/>
                    <a:gd name="connsiteY1" fmla="*/ 691448 h 1686409"/>
                    <a:gd name="connsiteX2" fmla="*/ 13808 w 1686299"/>
                    <a:gd name="connsiteY2" fmla="*/ 691448 h 1686409"/>
                    <a:gd name="connsiteX3" fmla="*/ 994851 w 1686299"/>
                    <a:gd name="connsiteY3" fmla="*/ 13918 h 1686409"/>
                    <a:gd name="connsiteX4" fmla="*/ 1672382 w 1686299"/>
                    <a:gd name="connsiteY4" fmla="*/ 994962 h 1686409"/>
                    <a:gd name="connsiteX5" fmla="*/ 691512 w 1686299"/>
                    <a:gd name="connsiteY5" fmla="*/ 1672523 h 1686409"/>
                    <a:gd name="connsiteX6" fmla="*/ 124679 w 1686299"/>
                    <a:gd name="connsiteY6" fmla="*/ 712022 h 1686409"/>
                    <a:gd name="connsiteX7" fmla="*/ 711951 w 1686299"/>
                    <a:gd name="connsiteY7" fmla="*/ 1559770 h 1686409"/>
                    <a:gd name="connsiteX8" fmla="*/ 1559699 w 1686299"/>
                    <a:gd name="connsiteY8" fmla="*/ 972498 h 1686409"/>
                    <a:gd name="connsiteX9" fmla="*/ 972427 w 1686299"/>
                    <a:gd name="connsiteY9" fmla="*/ 124750 h 1686409"/>
                    <a:gd name="connsiteX10" fmla="*/ 792668 w 1686299"/>
                    <a:gd name="connsiteY10" fmla="*/ 114710 h 1686409"/>
                    <a:gd name="connsiteX11" fmla="*/ 124679 w 1686299"/>
                    <a:gd name="connsiteY11" fmla="*/ 712022 h 168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86299" h="1686409">
                      <a:moveTo>
                        <a:pt x="691512" y="1672523"/>
                      </a:moveTo>
                      <a:cubicBezTo>
                        <a:pt x="233640" y="1588460"/>
                        <a:pt x="-69628" y="1149435"/>
                        <a:pt x="13808" y="691448"/>
                      </a:cubicBezTo>
                      <a:lnTo>
                        <a:pt x="13808" y="691448"/>
                      </a:lnTo>
                      <a:cubicBezTo>
                        <a:pt x="97621" y="233446"/>
                        <a:pt x="536849" y="-69894"/>
                        <a:pt x="994851" y="13918"/>
                      </a:cubicBezTo>
                      <a:cubicBezTo>
                        <a:pt x="1452854" y="97731"/>
                        <a:pt x="1756194" y="536959"/>
                        <a:pt x="1672382" y="994962"/>
                      </a:cubicBezTo>
                      <a:cubicBezTo>
                        <a:pt x="1588581" y="1452896"/>
                        <a:pt x="1149464" y="1756228"/>
                        <a:pt x="691512" y="1672523"/>
                      </a:cubicBezTo>
                      <a:close/>
                      <a:moveTo>
                        <a:pt x="124679" y="712022"/>
                      </a:moveTo>
                      <a:cubicBezTo>
                        <a:pt x="52751" y="1108292"/>
                        <a:pt x="315682" y="1487842"/>
                        <a:pt x="711951" y="1559770"/>
                      </a:cubicBezTo>
                      <a:cubicBezTo>
                        <a:pt x="1108221" y="1631699"/>
                        <a:pt x="1487770" y="1368768"/>
                        <a:pt x="1559699" y="972498"/>
                      </a:cubicBezTo>
                      <a:cubicBezTo>
                        <a:pt x="1631627" y="576228"/>
                        <a:pt x="1368697" y="196679"/>
                        <a:pt x="972427" y="124750"/>
                      </a:cubicBezTo>
                      <a:cubicBezTo>
                        <a:pt x="913152" y="113991"/>
                        <a:pt x="852772" y="110619"/>
                        <a:pt x="792668" y="114710"/>
                      </a:cubicBezTo>
                      <a:cubicBezTo>
                        <a:pt x="459758" y="137980"/>
                        <a:pt x="184880" y="383775"/>
                        <a:pt x="124679" y="7120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C8BC8C24-BBE1-2A3F-7C86-EAD1831C29A5}"/>
                    </a:ext>
                  </a:extLst>
                </p:cNvPr>
                <p:cNvSpPr/>
                <p:nvPr/>
              </p:nvSpPr>
              <p:spPr>
                <a:xfrm>
                  <a:off x="7938516" y="3463956"/>
                  <a:ext cx="652653" cy="986789"/>
                </a:xfrm>
                <a:custGeom>
                  <a:avLst/>
                  <a:gdLst>
                    <a:gd name="connsiteX0" fmla="*/ 395859 w 652653"/>
                    <a:gd name="connsiteY0" fmla="*/ 404336 h 986789"/>
                    <a:gd name="connsiteX1" fmla="*/ 0 w 652653"/>
                    <a:gd name="connsiteY1" fmla="*/ 0 h 986789"/>
                    <a:gd name="connsiteX2" fmla="*/ 360997 w 652653"/>
                    <a:gd name="connsiteY2" fmla="*/ 117253 h 986789"/>
                    <a:gd name="connsiteX3" fmla="*/ 651700 w 652653"/>
                    <a:gd name="connsiteY3" fmla="*/ 151257 h 986789"/>
                    <a:gd name="connsiteX4" fmla="*/ 652653 w 652653"/>
                    <a:gd name="connsiteY4" fmla="*/ 493395 h 986789"/>
                    <a:gd name="connsiteX5" fmla="*/ 566928 w 652653"/>
                    <a:gd name="connsiteY5" fmla="*/ 542068 h 986789"/>
                    <a:gd name="connsiteX6" fmla="*/ 458057 w 652653"/>
                    <a:gd name="connsiteY6" fmla="*/ 986790 h 986789"/>
                    <a:gd name="connsiteX7" fmla="*/ 395859 w 652653"/>
                    <a:gd name="connsiteY7" fmla="*/ 404336 h 98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2653" h="986789">
                      <a:moveTo>
                        <a:pt x="395859" y="404336"/>
                      </a:moveTo>
                      <a:cubicBezTo>
                        <a:pt x="337852" y="211741"/>
                        <a:pt x="0" y="0"/>
                        <a:pt x="0" y="0"/>
                      </a:cubicBezTo>
                      <a:cubicBezTo>
                        <a:pt x="136779" y="33623"/>
                        <a:pt x="287655" y="102013"/>
                        <a:pt x="360997" y="117253"/>
                      </a:cubicBezTo>
                      <a:cubicBezTo>
                        <a:pt x="402146" y="125730"/>
                        <a:pt x="651700" y="151257"/>
                        <a:pt x="651700" y="151257"/>
                      </a:cubicBezTo>
                      <a:lnTo>
                        <a:pt x="652653" y="493395"/>
                      </a:lnTo>
                      <a:cubicBezTo>
                        <a:pt x="652653" y="493395"/>
                        <a:pt x="584073" y="497205"/>
                        <a:pt x="566928" y="542068"/>
                      </a:cubicBezTo>
                      <a:cubicBezTo>
                        <a:pt x="530162" y="636461"/>
                        <a:pt x="548735" y="659321"/>
                        <a:pt x="458057" y="986790"/>
                      </a:cubicBezTo>
                      <a:cubicBezTo>
                        <a:pt x="457200" y="986790"/>
                        <a:pt x="453009" y="596837"/>
                        <a:pt x="395859" y="4043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000EDAB0-46A3-EA80-703D-79A46B4A8CE3}"/>
                  </a:ext>
                </a:extLst>
              </p:cNvPr>
              <p:cNvSpPr/>
              <p:nvPr/>
            </p:nvSpPr>
            <p:spPr>
              <a:xfrm>
                <a:off x="6665655" y="3372398"/>
                <a:ext cx="1687104" cy="1687169"/>
              </a:xfrm>
              <a:custGeom>
                <a:avLst/>
                <a:gdLst>
                  <a:gd name="connsiteX0" fmla="*/ 691360 w 1687104"/>
                  <a:gd name="connsiteY0" fmla="*/ 1673089 h 1687169"/>
                  <a:gd name="connsiteX1" fmla="*/ 13656 w 1687104"/>
                  <a:gd name="connsiteY1" fmla="*/ 692872 h 1687169"/>
                  <a:gd name="connsiteX2" fmla="*/ 13656 w 1687104"/>
                  <a:gd name="connsiteY2" fmla="*/ 692872 h 1687169"/>
                  <a:gd name="connsiteX3" fmla="*/ 994233 w 1687104"/>
                  <a:gd name="connsiteY3" fmla="*/ 13721 h 1687169"/>
                  <a:gd name="connsiteX4" fmla="*/ 1673384 w 1687104"/>
                  <a:gd name="connsiteY4" fmla="*/ 994298 h 1687169"/>
                  <a:gd name="connsiteX5" fmla="*/ 692807 w 1687104"/>
                  <a:gd name="connsiteY5" fmla="*/ 1673449 h 1687169"/>
                  <a:gd name="connsiteX6" fmla="*/ 691360 w 1687104"/>
                  <a:gd name="connsiteY6" fmla="*/ 1673185 h 1687169"/>
                  <a:gd name="connsiteX7" fmla="*/ 124527 w 1687104"/>
                  <a:gd name="connsiteY7" fmla="*/ 713065 h 1687169"/>
                  <a:gd name="connsiteX8" fmla="*/ 711645 w 1687104"/>
                  <a:gd name="connsiteY8" fmla="*/ 1561738 h 1687169"/>
                  <a:gd name="connsiteX9" fmla="*/ 1560319 w 1687104"/>
                  <a:gd name="connsiteY9" fmla="*/ 974620 h 1687169"/>
                  <a:gd name="connsiteX10" fmla="*/ 973200 w 1687104"/>
                  <a:gd name="connsiteY10" fmla="*/ 125946 h 1687169"/>
                  <a:gd name="connsiteX11" fmla="*/ 792420 w 1687104"/>
                  <a:gd name="connsiteY11" fmla="*/ 115847 h 1687169"/>
                  <a:gd name="connsiteX12" fmla="*/ 124527 w 1687104"/>
                  <a:gd name="connsiteY12" fmla="*/ 713065 h 168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104" h="1687169">
                    <a:moveTo>
                      <a:pt x="691360" y="1673089"/>
                    </a:moveTo>
                    <a:cubicBezTo>
                      <a:pt x="233886" y="1589013"/>
                      <a:pt x="-69253" y="1150559"/>
                      <a:pt x="13656" y="692872"/>
                    </a:cubicBezTo>
                    <a:lnTo>
                      <a:pt x="13656" y="692872"/>
                    </a:lnTo>
                    <a:cubicBezTo>
                      <a:pt x="96892" y="234550"/>
                      <a:pt x="535912" y="-69516"/>
                      <a:pt x="994233" y="13721"/>
                    </a:cubicBezTo>
                    <a:cubicBezTo>
                      <a:pt x="1452554" y="96957"/>
                      <a:pt x="1756621" y="535977"/>
                      <a:pt x="1673384" y="994298"/>
                    </a:cubicBezTo>
                    <a:cubicBezTo>
                      <a:pt x="1590148" y="1452619"/>
                      <a:pt x="1151128" y="1756686"/>
                      <a:pt x="692807" y="1673449"/>
                    </a:cubicBezTo>
                    <a:cubicBezTo>
                      <a:pt x="692325" y="1673362"/>
                      <a:pt x="691842" y="1673273"/>
                      <a:pt x="691360" y="1673185"/>
                    </a:cubicBezTo>
                    <a:close/>
                    <a:moveTo>
                      <a:pt x="124527" y="713065"/>
                    </a:moveTo>
                    <a:cubicBezTo>
                      <a:pt x="52301" y="1109548"/>
                      <a:pt x="315162" y="1489512"/>
                      <a:pt x="711645" y="1561738"/>
                    </a:cubicBezTo>
                    <a:cubicBezTo>
                      <a:pt x="1108128" y="1633965"/>
                      <a:pt x="1488092" y="1371103"/>
                      <a:pt x="1560319" y="974620"/>
                    </a:cubicBezTo>
                    <a:cubicBezTo>
                      <a:pt x="1632545" y="578137"/>
                      <a:pt x="1369683" y="198173"/>
                      <a:pt x="973200" y="125946"/>
                    </a:cubicBezTo>
                    <a:cubicBezTo>
                      <a:pt x="913593" y="115088"/>
                      <a:pt x="852866" y="111695"/>
                      <a:pt x="792420" y="115847"/>
                    </a:cubicBezTo>
                    <a:cubicBezTo>
                      <a:pt x="459576" y="139149"/>
                      <a:pt x="184757" y="384887"/>
                      <a:pt x="124527" y="713065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C568D3B9-FEA8-72E4-216F-0B4492DCF6E9}"/>
                  </a:ext>
                </a:extLst>
              </p:cNvPr>
              <p:cNvSpPr/>
              <p:nvPr/>
            </p:nvSpPr>
            <p:spPr>
              <a:xfrm>
                <a:off x="7863077" y="3452145"/>
                <a:ext cx="652652" cy="987266"/>
              </a:xfrm>
              <a:custGeom>
                <a:avLst/>
                <a:gdLst>
                  <a:gd name="connsiteX0" fmla="*/ 395859 w 652652"/>
                  <a:gd name="connsiteY0" fmla="*/ 404336 h 987266"/>
                  <a:gd name="connsiteX1" fmla="*/ 0 w 652652"/>
                  <a:gd name="connsiteY1" fmla="*/ 0 h 987266"/>
                  <a:gd name="connsiteX2" fmla="*/ 360998 w 652652"/>
                  <a:gd name="connsiteY2" fmla="*/ 117253 h 987266"/>
                  <a:gd name="connsiteX3" fmla="*/ 651701 w 652652"/>
                  <a:gd name="connsiteY3" fmla="*/ 151257 h 987266"/>
                  <a:gd name="connsiteX4" fmla="*/ 652653 w 652652"/>
                  <a:gd name="connsiteY4" fmla="*/ 464534 h 987266"/>
                  <a:gd name="connsiteX5" fmla="*/ 566928 w 652652"/>
                  <a:gd name="connsiteY5" fmla="*/ 530066 h 987266"/>
                  <a:gd name="connsiteX6" fmla="*/ 457962 w 652652"/>
                  <a:gd name="connsiteY6" fmla="*/ 987266 h 987266"/>
                  <a:gd name="connsiteX7" fmla="*/ 395859 w 652652"/>
                  <a:gd name="connsiteY7" fmla="*/ 404336 h 98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2" h="987266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8" y="117253"/>
                    </a:cubicBezTo>
                    <a:cubicBezTo>
                      <a:pt x="402146" y="125730"/>
                      <a:pt x="651701" y="151257"/>
                      <a:pt x="651701" y="151257"/>
                    </a:cubicBezTo>
                    <a:lnTo>
                      <a:pt x="652653" y="464534"/>
                    </a:lnTo>
                    <a:cubicBezTo>
                      <a:pt x="652653" y="464534"/>
                      <a:pt x="584073" y="485299"/>
                      <a:pt x="566928" y="530066"/>
                    </a:cubicBezTo>
                    <a:cubicBezTo>
                      <a:pt x="530067" y="624459"/>
                      <a:pt x="548640" y="659321"/>
                      <a:pt x="457962" y="987266"/>
                    </a:cubicBezTo>
                    <a:cubicBezTo>
                      <a:pt x="457676" y="986504"/>
                      <a:pt x="453866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E887F9E9-92E2-BC86-50EA-6436AC226F94}"/>
                  </a:ext>
                </a:extLst>
              </p:cNvPr>
              <p:cNvSpPr/>
              <p:nvPr/>
            </p:nvSpPr>
            <p:spPr>
              <a:xfrm>
                <a:off x="8275855" y="3703592"/>
                <a:ext cx="132227" cy="63462"/>
              </a:xfrm>
              <a:custGeom>
                <a:avLst/>
                <a:gdLst>
                  <a:gd name="connsiteX0" fmla="*/ 132053 w 132227"/>
                  <a:gd name="connsiteY0" fmla="*/ 40494 h 63462"/>
                  <a:gd name="connsiteX1" fmla="*/ 62044 w 132227"/>
                  <a:gd name="connsiteY1" fmla="*/ 62211 h 63462"/>
                  <a:gd name="connsiteX2" fmla="*/ 131 w 132227"/>
                  <a:gd name="connsiteY2" fmla="*/ 22968 h 63462"/>
                  <a:gd name="connsiteX3" fmla="*/ 70140 w 132227"/>
                  <a:gd name="connsiteY3" fmla="*/ 1251 h 63462"/>
                  <a:gd name="connsiteX4" fmla="*/ 132053 w 132227"/>
                  <a:gd name="connsiteY4" fmla="*/ 40494 h 63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7" h="63462">
                    <a:moveTo>
                      <a:pt x="132053" y="40494"/>
                    </a:moveTo>
                    <a:cubicBezTo>
                      <a:pt x="129767" y="57354"/>
                      <a:pt x="98429" y="67069"/>
                      <a:pt x="62044" y="62211"/>
                    </a:cubicBezTo>
                    <a:cubicBezTo>
                      <a:pt x="25658" y="57354"/>
                      <a:pt x="-2154" y="39827"/>
                      <a:pt x="131" y="22968"/>
                    </a:cubicBezTo>
                    <a:cubicBezTo>
                      <a:pt x="2417" y="6109"/>
                      <a:pt x="33755" y="-3607"/>
                      <a:pt x="70140" y="1251"/>
                    </a:cubicBezTo>
                    <a:cubicBezTo>
                      <a:pt x="106526" y="6109"/>
                      <a:pt x="134720" y="23730"/>
                      <a:pt x="132053" y="40494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B33D43F-6B49-B777-BC78-F480A04DACD4}"/>
                  </a:ext>
                </a:extLst>
              </p:cNvPr>
              <p:cNvSpPr/>
              <p:nvPr/>
            </p:nvSpPr>
            <p:spPr>
              <a:xfrm>
                <a:off x="8291988" y="3715340"/>
                <a:ext cx="69341" cy="11886"/>
              </a:xfrm>
              <a:custGeom>
                <a:avLst/>
                <a:gdLst>
                  <a:gd name="connsiteX0" fmla="*/ 0 w 69341"/>
                  <a:gd name="connsiteY0" fmla="*/ 11887 h 11886"/>
                  <a:gd name="connsiteX1" fmla="*/ 69342 w 69341"/>
                  <a:gd name="connsiteY1" fmla="*/ 3981 h 1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86">
                    <a:moveTo>
                      <a:pt x="0" y="11887"/>
                    </a:moveTo>
                    <a:cubicBezTo>
                      <a:pt x="2953" y="3791"/>
                      <a:pt x="34671" y="-5449"/>
                      <a:pt x="69342" y="398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26F5FBA-6F4C-5130-1856-A80514B391AF}"/>
                  </a:ext>
                </a:extLst>
              </p:cNvPr>
              <p:cNvSpPr/>
              <p:nvPr/>
            </p:nvSpPr>
            <p:spPr>
              <a:xfrm>
                <a:off x="7123080" y="3429748"/>
                <a:ext cx="251459" cy="83738"/>
              </a:xfrm>
              <a:custGeom>
                <a:avLst/>
                <a:gdLst>
                  <a:gd name="connsiteX0" fmla="*/ 0 w 251459"/>
                  <a:gd name="connsiteY0" fmla="*/ 83738 h 83738"/>
                  <a:gd name="connsiteX1" fmla="*/ 251460 w 251459"/>
                  <a:gd name="connsiteY1" fmla="*/ 13 h 83738"/>
                  <a:gd name="connsiteX2" fmla="*/ 0 w 251459"/>
                  <a:gd name="connsiteY2" fmla="*/ 83738 h 8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59" h="83738">
                    <a:moveTo>
                      <a:pt x="0" y="83738"/>
                    </a:moveTo>
                    <a:cubicBezTo>
                      <a:pt x="72224" y="28732"/>
                      <a:pt x="160677" y="-719"/>
                      <a:pt x="251460" y="13"/>
                    </a:cubicBezTo>
                    <a:cubicBezTo>
                      <a:pt x="165735" y="25159"/>
                      <a:pt x="83249" y="52401"/>
                      <a:pt x="0" y="83738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3AA74FF-7F59-312B-E5D0-44613E8EC478}"/>
                  </a:ext>
                </a:extLst>
              </p:cNvPr>
              <p:cNvSpPr/>
              <p:nvPr/>
            </p:nvSpPr>
            <p:spPr>
              <a:xfrm>
                <a:off x="6766369" y="3522345"/>
                <a:ext cx="342042" cy="411479"/>
              </a:xfrm>
              <a:custGeom>
                <a:avLst/>
                <a:gdLst>
                  <a:gd name="connsiteX0" fmla="*/ 0 w 342042"/>
                  <a:gd name="connsiteY0" fmla="*/ 411480 h 411479"/>
                  <a:gd name="connsiteX1" fmla="*/ 342043 w 342042"/>
                  <a:gd name="connsiteY1" fmla="*/ 0 h 411479"/>
                  <a:gd name="connsiteX2" fmla="*/ 0 w 342042"/>
                  <a:gd name="connsiteY2" fmla="*/ 411480 h 41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042" h="411479">
                    <a:moveTo>
                      <a:pt x="0" y="411480"/>
                    </a:moveTo>
                    <a:cubicBezTo>
                      <a:pt x="42672" y="241078"/>
                      <a:pt x="185166" y="76676"/>
                      <a:pt x="342043" y="0"/>
                    </a:cubicBezTo>
                    <a:cubicBezTo>
                      <a:pt x="195167" y="104775"/>
                      <a:pt x="72009" y="245364"/>
                      <a:pt x="0" y="41148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5D41060-AC39-FC85-E1A3-52EE73A1574C}"/>
                  </a:ext>
                </a:extLst>
              </p:cNvPr>
              <p:cNvSpPr/>
              <p:nvPr/>
            </p:nvSpPr>
            <p:spPr>
              <a:xfrm>
                <a:off x="6813310" y="3486523"/>
                <a:ext cx="1424971" cy="1460130"/>
              </a:xfrm>
              <a:custGeom>
                <a:avLst/>
                <a:gdLst>
                  <a:gd name="connsiteX0" fmla="*/ 11638 w 1424971"/>
                  <a:gd name="connsiteY0" fmla="*/ 598939 h 1460130"/>
                  <a:gd name="connsiteX1" fmla="*/ 584662 w 1424971"/>
                  <a:gd name="connsiteY1" fmla="*/ 1448188 h 1460130"/>
                  <a:gd name="connsiteX2" fmla="*/ 1413337 w 1424971"/>
                  <a:gd name="connsiteY2" fmla="*/ 861163 h 1460130"/>
                  <a:gd name="connsiteX3" fmla="*/ 840218 w 1424971"/>
                  <a:gd name="connsiteY3" fmla="*/ 11913 h 1460130"/>
                  <a:gd name="connsiteX4" fmla="*/ 663815 w 1424971"/>
                  <a:gd name="connsiteY4" fmla="*/ 1722 h 1460130"/>
                  <a:gd name="connsiteX5" fmla="*/ 11638 w 1424971"/>
                  <a:gd name="connsiteY5" fmla="*/ 598939 h 146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4971" h="1460130">
                    <a:moveTo>
                      <a:pt x="11638" y="598939"/>
                    </a:moveTo>
                    <a:cubicBezTo>
                      <a:pt x="-58847" y="994893"/>
                      <a:pt x="198137" y="1375894"/>
                      <a:pt x="584662" y="1448188"/>
                    </a:cubicBezTo>
                    <a:cubicBezTo>
                      <a:pt x="971186" y="1520483"/>
                      <a:pt x="1342852" y="1257022"/>
                      <a:pt x="1413337" y="861163"/>
                    </a:cubicBezTo>
                    <a:cubicBezTo>
                      <a:pt x="1483822" y="465304"/>
                      <a:pt x="1226742" y="84113"/>
                      <a:pt x="840218" y="11913"/>
                    </a:cubicBezTo>
                    <a:cubicBezTo>
                      <a:pt x="782096" y="972"/>
                      <a:pt x="722810" y="-2453"/>
                      <a:pt x="663815" y="1722"/>
                    </a:cubicBezTo>
                    <a:cubicBezTo>
                      <a:pt x="346347" y="24106"/>
                      <a:pt x="71265" y="264136"/>
                      <a:pt x="11638" y="598939"/>
                    </a:cubicBezTo>
                    <a:close/>
                  </a:path>
                </a:pathLst>
              </a:custGeom>
              <a:solidFill>
                <a:srgbClr val="EBEBEB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1" name="图形 3">
                <a:extLst>
                  <a:ext uri="{FF2B5EF4-FFF2-40B4-BE49-F238E27FC236}">
                    <a16:creationId xmlns:a16="http://schemas.microsoft.com/office/drawing/2014/main" id="{A631B0BE-D829-F549-88E2-618B14B11FF7}"/>
                  </a:ext>
                </a:extLst>
              </p:cNvPr>
              <p:cNvGrpSpPr/>
              <p:nvPr/>
            </p:nvGrpSpPr>
            <p:grpSpPr>
              <a:xfrm>
                <a:off x="6813346" y="3486490"/>
                <a:ext cx="1425018" cy="1459818"/>
                <a:chOff x="6813346" y="3486490"/>
                <a:chExt cx="1425018" cy="1459818"/>
              </a:xfrm>
              <a:solidFill>
                <a:srgbClr val="FFFFFF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833A06F-F7E9-AD24-A50A-1C94BA53B1BE}"/>
                    </a:ext>
                  </a:extLst>
                </p:cNvPr>
                <p:cNvSpPr/>
                <p:nvPr/>
              </p:nvSpPr>
              <p:spPr>
                <a:xfrm>
                  <a:off x="7330058" y="4016120"/>
                  <a:ext cx="908306" cy="930187"/>
                </a:xfrm>
                <a:custGeom>
                  <a:avLst/>
                  <a:gdLst>
                    <a:gd name="connsiteX0" fmla="*/ 907542 w 908306"/>
                    <a:gd name="connsiteY0" fmla="*/ 234125 h 930187"/>
                    <a:gd name="connsiteX1" fmla="*/ 228505 w 908306"/>
                    <a:gd name="connsiteY1" fmla="*/ 929450 h 930187"/>
                    <a:gd name="connsiteX2" fmla="*/ 67913 w 908306"/>
                    <a:gd name="connsiteY2" fmla="*/ 918210 h 930187"/>
                    <a:gd name="connsiteX3" fmla="*/ 0 w 908306"/>
                    <a:gd name="connsiteY3" fmla="*/ 901922 h 930187"/>
                    <a:gd name="connsiteX4" fmla="*/ 880491 w 908306"/>
                    <a:gd name="connsiteY4" fmla="*/ 0 h 930187"/>
                    <a:gd name="connsiteX5" fmla="*/ 907542 w 908306"/>
                    <a:gd name="connsiteY5" fmla="*/ 234125 h 93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8306" h="930187">
                      <a:moveTo>
                        <a:pt x="907542" y="234125"/>
                      </a:moveTo>
                      <a:lnTo>
                        <a:pt x="228505" y="929450"/>
                      </a:lnTo>
                      <a:cubicBezTo>
                        <a:pt x="174720" y="931929"/>
                        <a:pt x="120828" y="928157"/>
                        <a:pt x="67913" y="918210"/>
                      </a:cubicBezTo>
                      <a:cubicBezTo>
                        <a:pt x="45008" y="913962"/>
                        <a:pt x="22340" y="908526"/>
                        <a:pt x="0" y="901922"/>
                      </a:cubicBezTo>
                      <a:lnTo>
                        <a:pt x="880491" y="0"/>
                      </a:lnTo>
                      <a:cubicBezTo>
                        <a:pt x="902008" y="76085"/>
                        <a:pt x="911142" y="155137"/>
                        <a:pt x="907542" y="234125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2C07CC45-6BEF-4078-BF3D-44E567F86C30}"/>
                    </a:ext>
                  </a:extLst>
                </p:cNvPr>
                <p:cNvSpPr/>
                <p:nvPr/>
              </p:nvSpPr>
              <p:spPr>
                <a:xfrm>
                  <a:off x="6813346" y="3486490"/>
                  <a:ext cx="803796" cy="823762"/>
                </a:xfrm>
                <a:custGeom>
                  <a:avLst/>
                  <a:gdLst>
                    <a:gd name="connsiteX0" fmla="*/ 803796 w 803796"/>
                    <a:gd name="connsiteY0" fmla="*/ 6137 h 823762"/>
                    <a:gd name="connsiteX1" fmla="*/ 5887 w 803796"/>
                    <a:gd name="connsiteY1" fmla="*/ 823763 h 823762"/>
                    <a:gd name="connsiteX2" fmla="*/ 11602 w 803796"/>
                    <a:gd name="connsiteY2" fmla="*/ 598973 h 823762"/>
                    <a:gd name="connsiteX3" fmla="*/ 23508 w 803796"/>
                    <a:gd name="connsiteY3" fmla="*/ 544109 h 823762"/>
                    <a:gd name="connsiteX4" fmla="*/ 530429 w 803796"/>
                    <a:gd name="connsiteY4" fmla="*/ 24330 h 823762"/>
                    <a:gd name="connsiteX5" fmla="*/ 663779 w 803796"/>
                    <a:gd name="connsiteY5" fmla="*/ 1755 h 823762"/>
                    <a:gd name="connsiteX6" fmla="*/ 803796 w 803796"/>
                    <a:gd name="connsiteY6" fmla="*/ 6137 h 82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796" h="823762">
                      <a:moveTo>
                        <a:pt x="803796" y="6137"/>
                      </a:moveTo>
                      <a:lnTo>
                        <a:pt x="5887" y="823763"/>
                      </a:lnTo>
                      <a:cubicBezTo>
                        <a:pt x="-3556" y="748974"/>
                        <a:pt x="-1630" y="673186"/>
                        <a:pt x="11602" y="598973"/>
                      </a:cubicBezTo>
                      <a:cubicBezTo>
                        <a:pt x="14840" y="580494"/>
                        <a:pt x="18936" y="562111"/>
                        <a:pt x="23508" y="544109"/>
                      </a:cubicBezTo>
                      <a:lnTo>
                        <a:pt x="530429" y="24330"/>
                      </a:lnTo>
                      <a:cubicBezTo>
                        <a:pt x="574035" y="12470"/>
                        <a:pt x="618698" y="4909"/>
                        <a:pt x="663779" y="1755"/>
                      </a:cubicBezTo>
                      <a:cubicBezTo>
                        <a:pt x="710478" y="-1606"/>
                        <a:pt x="757399" y="-137"/>
                        <a:pt x="803796" y="6137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83E45B0E-E043-BF29-D59B-02DC2171464B}"/>
                    </a:ext>
                  </a:extLst>
                </p:cNvPr>
                <p:cNvSpPr/>
                <p:nvPr/>
              </p:nvSpPr>
              <p:spPr>
                <a:xfrm>
                  <a:off x="7071455" y="3751230"/>
                  <a:ext cx="1050416" cy="1075944"/>
                </a:xfrm>
                <a:custGeom>
                  <a:avLst/>
                  <a:gdLst>
                    <a:gd name="connsiteX0" fmla="*/ 1050417 w 1050416"/>
                    <a:gd name="connsiteY0" fmla="*/ 66294 h 1075944"/>
                    <a:gd name="connsiteX1" fmla="*/ 64675 w 1050416"/>
                    <a:gd name="connsiteY1" fmla="*/ 1075944 h 1075944"/>
                    <a:gd name="connsiteX2" fmla="*/ 0 w 1050416"/>
                    <a:gd name="connsiteY2" fmla="*/ 1027081 h 1075944"/>
                    <a:gd name="connsiteX3" fmla="*/ 1002887 w 1050416"/>
                    <a:gd name="connsiteY3" fmla="*/ 0 h 1075944"/>
                    <a:gd name="connsiteX4" fmla="*/ 1050417 w 1050416"/>
                    <a:gd name="connsiteY4" fmla="*/ 66294 h 1075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0416" h="1075944">
                      <a:moveTo>
                        <a:pt x="1050417" y="66294"/>
                      </a:moveTo>
                      <a:lnTo>
                        <a:pt x="64675" y="1075944"/>
                      </a:lnTo>
                      <a:cubicBezTo>
                        <a:pt x="42160" y="1060963"/>
                        <a:pt x="20563" y="1044646"/>
                        <a:pt x="0" y="1027081"/>
                      </a:cubicBezTo>
                      <a:lnTo>
                        <a:pt x="1002887" y="0"/>
                      </a:lnTo>
                      <a:cubicBezTo>
                        <a:pt x="1020004" y="21157"/>
                        <a:pt x="1035874" y="43292"/>
                        <a:pt x="1050417" y="66294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B980986-8A7B-8287-F0A9-3A99E543DB1E}"/>
                    </a:ext>
                  </a:extLst>
                </p:cNvPr>
                <p:cNvSpPr/>
                <p:nvPr/>
              </p:nvSpPr>
              <p:spPr>
                <a:xfrm>
                  <a:off x="6843807" y="3517106"/>
                  <a:ext cx="969644" cy="993457"/>
                </a:xfrm>
                <a:custGeom>
                  <a:avLst/>
                  <a:gdLst>
                    <a:gd name="connsiteX0" fmla="*/ 969645 w 969644"/>
                    <a:gd name="connsiteY0" fmla="*/ 31433 h 993457"/>
                    <a:gd name="connsiteX1" fmla="*/ 30289 w 969644"/>
                    <a:gd name="connsiteY1" fmla="*/ 993457 h 993457"/>
                    <a:gd name="connsiteX2" fmla="*/ 0 w 969644"/>
                    <a:gd name="connsiteY2" fmla="*/ 909447 h 993457"/>
                    <a:gd name="connsiteX3" fmla="*/ 887635 w 969644"/>
                    <a:gd name="connsiteY3" fmla="*/ 0 h 993457"/>
                    <a:gd name="connsiteX4" fmla="*/ 969645 w 969644"/>
                    <a:gd name="connsiteY4" fmla="*/ 31433 h 99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9644" h="993457">
                      <a:moveTo>
                        <a:pt x="969645" y="31433"/>
                      </a:moveTo>
                      <a:lnTo>
                        <a:pt x="30289" y="993457"/>
                      </a:lnTo>
                      <a:cubicBezTo>
                        <a:pt x="18484" y="966100"/>
                        <a:pt x="8369" y="938044"/>
                        <a:pt x="0" y="909447"/>
                      </a:cubicBezTo>
                      <a:lnTo>
                        <a:pt x="887635" y="0"/>
                      </a:lnTo>
                      <a:cubicBezTo>
                        <a:pt x="915598" y="8765"/>
                        <a:pt x="942988" y="19262"/>
                        <a:pt x="969645" y="3143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B52EB9A9-8300-B042-7564-6FE8C12A00A6}"/>
                    </a:ext>
                  </a:extLst>
                </p:cNvPr>
                <p:cNvSpPr/>
                <p:nvPr/>
              </p:nvSpPr>
              <p:spPr>
                <a:xfrm>
                  <a:off x="7643907" y="4337589"/>
                  <a:ext cx="584549" cy="598931"/>
                </a:xfrm>
                <a:custGeom>
                  <a:avLst/>
                  <a:gdLst>
                    <a:gd name="connsiteX0" fmla="*/ 584549 w 584549"/>
                    <a:gd name="connsiteY0" fmla="*/ 0 h 598931"/>
                    <a:gd name="connsiteX1" fmla="*/ 582835 w 584549"/>
                    <a:gd name="connsiteY1" fmla="*/ 10097 h 598931"/>
                    <a:gd name="connsiteX2" fmla="*/ 579501 w 584549"/>
                    <a:gd name="connsiteY2" fmla="*/ 27623 h 598931"/>
                    <a:gd name="connsiteX3" fmla="*/ 27051 w 584549"/>
                    <a:gd name="connsiteY3" fmla="*/ 593789 h 598931"/>
                    <a:gd name="connsiteX4" fmla="*/ 0 w 584549"/>
                    <a:gd name="connsiteY4" fmla="*/ 598932 h 598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549" h="598931">
                      <a:moveTo>
                        <a:pt x="584549" y="0"/>
                      </a:moveTo>
                      <a:cubicBezTo>
                        <a:pt x="584073" y="3334"/>
                        <a:pt x="583406" y="6763"/>
                        <a:pt x="582835" y="10097"/>
                      </a:cubicBezTo>
                      <a:cubicBezTo>
                        <a:pt x="581882" y="16002"/>
                        <a:pt x="580739" y="21908"/>
                        <a:pt x="579501" y="27623"/>
                      </a:cubicBezTo>
                      <a:lnTo>
                        <a:pt x="27051" y="593789"/>
                      </a:lnTo>
                      <a:cubicBezTo>
                        <a:pt x="18193" y="595693"/>
                        <a:pt x="9144" y="597408"/>
                        <a:pt x="0" y="598932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43E7D7C6-5DBB-6255-E8A4-B1CB48083A4E}"/>
                    </a:ext>
                  </a:extLst>
                </p:cNvPr>
                <p:cNvSpPr/>
                <p:nvPr/>
              </p:nvSpPr>
              <p:spPr>
                <a:xfrm>
                  <a:off x="7000684" y="3678364"/>
                  <a:ext cx="1017555" cy="1042701"/>
                </a:xfrm>
                <a:custGeom>
                  <a:avLst/>
                  <a:gdLst>
                    <a:gd name="connsiteX0" fmla="*/ 1017556 w 1017555"/>
                    <a:gd name="connsiteY0" fmla="*/ 10954 h 1042701"/>
                    <a:gd name="connsiteX1" fmla="*/ 10573 w 1017555"/>
                    <a:gd name="connsiteY1" fmla="*/ 1042702 h 1042701"/>
                    <a:gd name="connsiteX2" fmla="*/ 0 w 1017555"/>
                    <a:gd name="connsiteY2" fmla="*/ 1031081 h 1042701"/>
                    <a:gd name="connsiteX3" fmla="*/ 1006316 w 1017555"/>
                    <a:gd name="connsiteY3" fmla="*/ 0 h 1042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555" h="1042701">
                      <a:moveTo>
                        <a:pt x="1017556" y="10954"/>
                      </a:moveTo>
                      <a:lnTo>
                        <a:pt x="10573" y="1042702"/>
                      </a:lnTo>
                      <a:cubicBezTo>
                        <a:pt x="6953" y="1038892"/>
                        <a:pt x="3429" y="1034987"/>
                        <a:pt x="0" y="1031081"/>
                      </a:cubicBezTo>
                      <a:lnTo>
                        <a:pt x="1006316" y="0"/>
                      </a:ln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63" name="矩形: 圆角 762">
            <a:extLst>
              <a:ext uri="{FF2B5EF4-FFF2-40B4-BE49-F238E27FC236}">
                <a16:creationId xmlns:a16="http://schemas.microsoft.com/office/drawing/2014/main" id="{628A7D27-C31A-64AE-B6B8-BE722396DF26}"/>
              </a:ext>
            </a:extLst>
          </p:cNvPr>
          <p:cNvSpPr/>
          <p:nvPr/>
        </p:nvSpPr>
        <p:spPr>
          <a:xfrm>
            <a:off x="2727774" y="2062779"/>
            <a:ext cx="3368226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94" name="组合 793">
            <a:extLst>
              <a:ext uri="{FF2B5EF4-FFF2-40B4-BE49-F238E27FC236}">
                <a16:creationId xmlns:a16="http://schemas.microsoft.com/office/drawing/2014/main" id="{1C6D8CC1-3BAF-19C3-E4C9-147F3DBB6C96}"/>
              </a:ext>
            </a:extLst>
          </p:cNvPr>
          <p:cNvGrpSpPr/>
          <p:nvPr/>
        </p:nvGrpSpPr>
        <p:grpSpPr>
          <a:xfrm>
            <a:off x="10347421" y="405769"/>
            <a:ext cx="697115" cy="242657"/>
            <a:chOff x="9541035" y="319314"/>
            <a:chExt cx="1071225" cy="372880"/>
          </a:xfrm>
        </p:grpSpPr>
        <p:sp>
          <p:nvSpPr>
            <p:cNvPr id="790" name="箭头: V 形 789">
              <a:extLst>
                <a:ext uri="{FF2B5EF4-FFF2-40B4-BE49-F238E27FC236}">
                  <a16:creationId xmlns:a16="http://schemas.microsoft.com/office/drawing/2014/main" id="{22F2274A-5B10-6EB5-5E61-7185CBAF1390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2" name="箭头: V 形 791">
              <a:extLst>
                <a:ext uri="{FF2B5EF4-FFF2-40B4-BE49-F238E27FC236}">
                  <a16:creationId xmlns:a16="http://schemas.microsoft.com/office/drawing/2014/main" id="{98809E35-1470-7AB3-1A25-BF05592BD7A1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3" name="箭头: V 形 792">
              <a:extLst>
                <a:ext uri="{FF2B5EF4-FFF2-40B4-BE49-F238E27FC236}">
                  <a16:creationId xmlns:a16="http://schemas.microsoft.com/office/drawing/2014/main" id="{3C524435-D034-30A1-175D-191BF54476BD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2" name="组合 801">
            <a:extLst>
              <a:ext uri="{FF2B5EF4-FFF2-40B4-BE49-F238E27FC236}">
                <a16:creationId xmlns:a16="http://schemas.microsoft.com/office/drawing/2014/main" id="{314577A2-7E7C-B5AB-FE22-9A2A8423FC98}"/>
              </a:ext>
            </a:extLst>
          </p:cNvPr>
          <p:cNvGrpSpPr/>
          <p:nvPr/>
        </p:nvGrpSpPr>
        <p:grpSpPr>
          <a:xfrm>
            <a:off x="981244" y="5926561"/>
            <a:ext cx="488358" cy="108362"/>
            <a:chOff x="11300506" y="453819"/>
            <a:chExt cx="488358" cy="108362"/>
          </a:xfrm>
        </p:grpSpPr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F9664DD9-1F94-15C3-9F4E-65B246E74286}"/>
                </a:ext>
              </a:extLst>
            </p:cNvPr>
            <p:cNvSpPr/>
            <p:nvPr/>
          </p:nvSpPr>
          <p:spPr>
            <a:xfrm>
              <a:off x="11300506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7FB78F0C-47BB-A8D5-B081-4C8AB45FB3FC}"/>
                </a:ext>
              </a:extLst>
            </p:cNvPr>
            <p:cNvSpPr/>
            <p:nvPr/>
          </p:nvSpPr>
          <p:spPr>
            <a:xfrm>
              <a:off x="11490504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9487B1B1-E7B1-A20A-2F5C-9F8EE78270C0}"/>
                </a:ext>
              </a:extLst>
            </p:cNvPr>
            <p:cNvSpPr/>
            <p:nvPr/>
          </p:nvSpPr>
          <p:spPr>
            <a:xfrm>
              <a:off x="11680502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12" name="组合 811">
            <a:extLst>
              <a:ext uri="{FF2B5EF4-FFF2-40B4-BE49-F238E27FC236}">
                <a16:creationId xmlns:a16="http://schemas.microsoft.com/office/drawing/2014/main" id="{FB5E28AF-C253-7536-9E3D-3AA4B4496C3E}"/>
              </a:ext>
            </a:extLst>
          </p:cNvPr>
          <p:cNvGrpSpPr/>
          <p:nvPr/>
        </p:nvGrpSpPr>
        <p:grpSpPr>
          <a:xfrm>
            <a:off x="-438078" y="6736960"/>
            <a:ext cx="1876637" cy="653234"/>
            <a:chOff x="9541035" y="319314"/>
            <a:chExt cx="1071225" cy="372880"/>
          </a:xfrm>
        </p:grpSpPr>
        <p:sp>
          <p:nvSpPr>
            <p:cNvPr id="813" name="箭头: V 形 812">
              <a:extLst>
                <a:ext uri="{FF2B5EF4-FFF2-40B4-BE49-F238E27FC236}">
                  <a16:creationId xmlns:a16="http://schemas.microsoft.com/office/drawing/2014/main" id="{8728BDE7-5911-CCF4-88A1-6A6700D1F1C4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4" name="箭头: V 形 813">
              <a:extLst>
                <a:ext uri="{FF2B5EF4-FFF2-40B4-BE49-F238E27FC236}">
                  <a16:creationId xmlns:a16="http://schemas.microsoft.com/office/drawing/2014/main" id="{9B01A474-8CB6-E5C9-2099-04ECAB9F2FBA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5" name="箭头: V 形 814">
              <a:extLst>
                <a:ext uri="{FF2B5EF4-FFF2-40B4-BE49-F238E27FC236}">
                  <a16:creationId xmlns:a16="http://schemas.microsoft.com/office/drawing/2014/main" id="{4EE37E16-C107-C5CD-7E93-19470135545A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19" name="任意多边形: 形状 818">
            <a:extLst>
              <a:ext uri="{FF2B5EF4-FFF2-40B4-BE49-F238E27FC236}">
                <a16:creationId xmlns:a16="http://schemas.microsoft.com/office/drawing/2014/main" id="{80E6DED3-03AC-7952-11A6-852FDDB80967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3" name="任意多边形: 形状 822">
            <a:extLst>
              <a:ext uri="{FF2B5EF4-FFF2-40B4-BE49-F238E27FC236}">
                <a16:creationId xmlns:a16="http://schemas.microsoft.com/office/drawing/2014/main" id="{92ED7E85-BC58-28DC-2406-643CD6F555C4}"/>
              </a:ext>
            </a:extLst>
          </p:cNvPr>
          <p:cNvSpPr/>
          <p:nvPr/>
        </p:nvSpPr>
        <p:spPr>
          <a:xfrm rot="16200000" flipV="1">
            <a:off x="-2512702" y="3275674"/>
            <a:ext cx="6109381" cy="131346"/>
          </a:xfrm>
          <a:custGeom>
            <a:avLst/>
            <a:gdLst>
              <a:gd name="connsiteX0" fmla="*/ 6109381 w 6109381"/>
              <a:gd name="connsiteY0" fmla="*/ 109455 h 131346"/>
              <a:gd name="connsiteX1" fmla="*/ 6109381 w 6109381"/>
              <a:gd name="connsiteY1" fmla="*/ 21891 h 131346"/>
              <a:gd name="connsiteX2" fmla="*/ 6087490 w 6109381"/>
              <a:gd name="connsiteY2" fmla="*/ 0 h 131346"/>
              <a:gd name="connsiteX3" fmla="*/ 1431251 w 6109381"/>
              <a:gd name="connsiteY3" fmla="*/ 0 h 131346"/>
              <a:gd name="connsiteX4" fmla="*/ 1354907 w 6109381"/>
              <a:gd name="connsiteY4" fmla="*/ 53640 h 131346"/>
              <a:gd name="connsiteX5" fmla="*/ 0 w 6109381"/>
              <a:gd name="connsiteY5" fmla="*/ 53640 h 131346"/>
              <a:gd name="connsiteX6" fmla="*/ 0 w 6109381"/>
              <a:gd name="connsiteY6" fmla="*/ 109455 h 131346"/>
              <a:gd name="connsiteX7" fmla="*/ 21891 w 6109381"/>
              <a:gd name="connsiteY7" fmla="*/ 131346 h 131346"/>
              <a:gd name="connsiteX8" fmla="*/ 6087490 w 6109381"/>
              <a:gd name="connsiteY8" fmla="*/ 131346 h 131346"/>
              <a:gd name="connsiteX9" fmla="*/ 6109381 w 6109381"/>
              <a:gd name="connsiteY9" fmla="*/ 109455 h 1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9381" h="131346">
                <a:moveTo>
                  <a:pt x="6109381" y="109455"/>
                </a:moveTo>
                <a:lnTo>
                  <a:pt x="6109381" y="21891"/>
                </a:lnTo>
                <a:cubicBezTo>
                  <a:pt x="6109381" y="9801"/>
                  <a:pt x="6099580" y="0"/>
                  <a:pt x="6087490" y="0"/>
                </a:cubicBezTo>
                <a:lnTo>
                  <a:pt x="1431251" y="0"/>
                </a:lnTo>
                <a:lnTo>
                  <a:pt x="1354907" y="53640"/>
                </a:lnTo>
                <a:lnTo>
                  <a:pt x="0" y="53640"/>
                </a:lnTo>
                <a:lnTo>
                  <a:pt x="0" y="109455"/>
                </a:lnTo>
                <a:cubicBezTo>
                  <a:pt x="0" y="121545"/>
                  <a:pt x="9801" y="131346"/>
                  <a:pt x="21891" y="131346"/>
                </a:cubicBezTo>
                <a:lnTo>
                  <a:pt x="6087490" y="131346"/>
                </a:lnTo>
                <a:cubicBezTo>
                  <a:pt x="6099580" y="131346"/>
                  <a:pt x="6109381" y="121545"/>
                  <a:pt x="6109381" y="109455"/>
                </a:cubicBez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矩形: 圆角 824">
            <a:extLst>
              <a:ext uri="{FF2B5EF4-FFF2-40B4-BE49-F238E27FC236}">
                <a16:creationId xmlns:a16="http://schemas.microsoft.com/office/drawing/2014/main" id="{161CBC77-1258-0F7E-6D1E-8D9D30B6CFEB}"/>
              </a:ext>
            </a:extLst>
          </p:cNvPr>
          <p:cNvSpPr/>
          <p:nvPr/>
        </p:nvSpPr>
        <p:spPr>
          <a:xfrm>
            <a:off x="476315" y="479865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6" name="矩形: 圆角 825">
            <a:extLst>
              <a:ext uri="{FF2B5EF4-FFF2-40B4-BE49-F238E27FC236}">
                <a16:creationId xmlns:a16="http://schemas.microsoft.com/office/drawing/2014/main" id="{68F3ED74-BB37-729D-BBCD-C5260BEFC885}"/>
              </a:ext>
            </a:extLst>
          </p:cNvPr>
          <p:cNvSpPr/>
          <p:nvPr/>
        </p:nvSpPr>
        <p:spPr>
          <a:xfrm>
            <a:off x="476315" y="6299416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7" name="平行四边形 826">
            <a:extLst>
              <a:ext uri="{FF2B5EF4-FFF2-40B4-BE49-F238E27FC236}">
                <a16:creationId xmlns:a16="http://schemas.microsoft.com/office/drawing/2014/main" id="{7E8F624A-A673-FA20-281E-DAA7BE911095}"/>
              </a:ext>
            </a:extLst>
          </p:cNvPr>
          <p:cNvSpPr/>
          <p:nvPr/>
        </p:nvSpPr>
        <p:spPr>
          <a:xfrm rot="10800000" flipV="1">
            <a:off x="4980196" y="6299416"/>
            <a:ext cx="7821403" cy="229380"/>
          </a:xfrm>
          <a:prstGeom prst="parallelogram">
            <a:avLst>
              <a:gd name="adj" fmla="val 142328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A9D5F8-2127-016B-9A64-BA3D45B77DEA}"/>
              </a:ext>
            </a:extLst>
          </p:cNvPr>
          <p:cNvSpPr txBox="1"/>
          <p:nvPr/>
        </p:nvSpPr>
        <p:spPr>
          <a:xfrm>
            <a:off x="3254934" y="2134071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自我认知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251076-71DD-8A12-9D86-411E4F0416A9}"/>
              </a:ext>
            </a:extLst>
          </p:cNvPr>
          <p:cNvSpPr/>
          <p:nvPr/>
        </p:nvSpPr>
        <p:spPr>
          <a:xfrm>
            <a:off x="1966607" y="2062779"/>
            <a:ext cx="761167" cy="537316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 w="9525" cap="flat">
            <a:solidFill>
              <a:srgbClr val="FFC727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75F049-CF1C-C2AA-5187-0A3802C898C2}"/>
              </a:ext>
            </a:extLst>
          </p:cNvPr>
          <p:cNvSpPr txBox="1"/>
          <p:nvPr/>
        </p:nvSpPr>
        <p:spPr>
          <a:xfrm>
            <a:off x="2097686" y="2184871"/>
            <a:ext cx="534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A72326-F93D-B0FC-402E-58F57DC4B2A7}"/>
              </a:ext>
            </a:extLst>
          </p:cNvPr>
          <p:cNvGrpSpPr/>
          <p:nvPr/>
        </p:nvGrpSpPr>
        <p:grpSpPr>
          <a:xfrm>
            <a:off x="1502172" y="4937435"/>
            <a:ext cx="1134807" cy="1138214"/>
            <a:chOff x="9224667" y="1260964"/>
            <a:chExt cx="1134807" cy="1138214"/>
          </a:xfrm>
        </p:grpSpPr>
        <p:sp>
          <p:nvSpPr>
            <p:cNvPr id="24" name="Freeform 716">
              <a:extLst>
                <a:ext uri="{FF2B5EF4-FFF2-40B4-BE49-F238E27FC236}">
                  <a16:creationId xmlns:a16="http://schemas.microsoft.com/office/drawing/2014/main" id="{CF1565C8-B63C-5403-D31D-FC9B773E12A4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444439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/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716">
              <a:extLst>
                <a:ext uri="{FF2B5EF4-FFF2-40B4-BE49-F238E27FC236}">
                  <a16:creationId xmlns:a16="http://schemas.microsoft.com/office/drawing/2014/main" id="{03D48E5E-7EE7-1502-E1B6-721D07B3E626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342445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44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716">
              <a:extLst>
                <a:ext uri="{FF2B5EF4-FFF2-40B4-BE49-F238E27FC236}">
                  <a16:creationId xmlns:a16="http://schemas.microsoft.com/office/drawing/2014/main" id="{440E540C-4F0C-C416-92F7-B58EA1AB9CFF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224667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12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24" name="文本框 723">
            <a:extLst>
              <a:ext uri="{FF2B5EF4-FFF2-40B4-BE49-F238E27FC236}">
                <a16:creationId xmlns:a16="http://schemas.microsoft.com/office/drawing/2014/main" id="{266193E2-097E-1220-619D-62DA53C5C65A}"/>
              </a:ext>
            </a:extLst>
          </p:cNvPr>
          <p:cNvSpPr txBox="1"/>
          <p:nvPr/>
        </p:nvSpPr>
        <p:spPr>
          <a:xfrm>
            <a:off x="1838058" y="2823315"/>
            <a:ext cx="480602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5043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自我认知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5341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207" name="矩形: 圆角 206">
            <a:extLst>
              <a:ext uri="{FF2B5EF4-FFF2-40B4-BE49-F238E27FC236}">
                <a16:creationId xmlns:a16="http://schemas.microsoft.com/office/drawing/2014/main" id="{F92A77CE-FA32-7FEE-1927-3F24836411ED}"/>
              </a:ext>
            </a:extLst>
          </p:cNvPr>
          <p:cNvSpPr/>
          <p:nvPr/>
        </p:nvSpPr>
        <p:spPr>
          <a:xfrm>
            <a:off x="790195" y="1308100"/>
            <a:ext cx="6811416" cy="4241800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文本框-209" hidden="1">
            <a:extLst>
              <a:ext uri="{FF2B5EF4-FFF2-40B4-BE49-F238E27FC236}">
                <a16:creationId xmlns:a16="http://schemas.microsoft.com/office/drawing/2014/main" id="{B784A450-58E0-87F7-0C6F-92BA6EFA3426}"/>
              </a:ext>
            </a:extLst>
          </p:cNvPr>
          <p:cNvSpPr txBox="1"/>
          <p:nvPr/>
        </p:nvSpPr>
        <p:spPr>
          <a:xfrm>
            <a:off x="246100" y="1576758"/>
            <a:ext cx="41376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“”</a:t>
            </a: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id="{8E8659EB-45EC-5031-7B5D-494C2E89B5BE}"/>
              </a:ext>
            </a:extLst>
          </p:cNvPr>
          <p:cNvSpPr txBox="1"/>
          <p:nvPr/>
        </p:nvSpPr>
        <p:spPr>
          <a:xfrm>
            <a:off x="1215593" y="1658978"/>
            <a:ext cx="811796" cy="690522"/>
          </a:xfrm>
          <a:custGeom>
            <a:avLst/>
            <a:gdLst/>
            <a:ahLst/>
            <a:cxnLst/>
            <a:rect l="l" t="t" r="r" b="b"/>
            <a:pathLst>
              <a:path w="574852" h="488975">
                <a:moveTo>
                  <a:pt x="469697" y="0"/>
                </a:moveTo>
                <a:lnTo>
                  <a:pt x="532790" y="24536"/>
                </a:lnTo>
                <a:cubicBezTo>
                  <a:pt x="504748" y="65430"/>
                  <a:pt x="485762" y="101943"/>
                  <a:pt x="475831" y="134074"/>
                </a:cubicBezTo>
                <a:cubicBezTo>
                  <a:pt x="465899" y="166205"/>
                  <a:pt x="459765" y="202133"/>
                  <a:pt x="457428" y="241859"/>
                </a:cubicBezTo>
                <a:lnTo>
                  <a:pt x="574852" y="241859"/>
                </a:lnTo>
                <a:lnTo>
                  <a:pt x="574852" y="488975"/>
                </a:lnTo>
                <a:lnTo>
                  <a:pt x="324231" y="488975"/>
                </a:lnTo>
                <a:lnTo>
                  <a:pt x="324231" y="282168"/>
                </a:lnTo>
                <a:cubicBezTo>
                  <a:pt x="324231" y="234264"/>
                  <a:pt x="337959" y="184023"/>
                  <a:pt x="365417" y="131445"/>
                </a:cubicBezTo>
                <a:cubicBezTo>
                  <a:pt x="392874" y="78867"/>
                  <a:pt x="427634" y="35052"/>
                  <a:pt x="469697" y="0"/>
                </a:cubicBezTo>
                <a:close/>
                <a:moveTo>
                  <a:pt x="141960" y="0"/>
                </a:moveTo>
                <a:lnTo>
                  <a:pt x="206806" y="24536"/>
                </a:lnTo>
                <a:cubicBezTo>
                  <a:pt x="179933" y="65430"/>
                  <a:pt x="161239" y="101943"/>
                  <a:pt x="150723" y="134074"/>
                </a:cubicBezTo>
                <a:cubicBezTo>
                  <a:pt x="140208" y="166205"/>
                  <a:pt x="133781" y="202133"/>
                  <a:pt x="131445" y="241859"/>
                </a:cubicBezTo>
                <a:lnTo>
                  <a:pt x="252374" y="241859"/>
                </a:lnTo>
                <a:lnTo>
                  <a:pt x="252374" y="488975"/>
                </a:lnTo>
                <a:lnTo>
                  <a:pt x="0" y="488975"/>
                </a:lnTo>
                <a:lnTo>
                  <a:pt x="0" y="282168"/>
                </a:lnTo>
                <a:cubicBezTo>
                  <a:pt x="0" y="234264"/>
                  <a:pt x="13728" y="184023"/>
                  <a:pt x="41186" y="131445"/>
                </a:cubicBezTo>
                <a:cubicBezTo>
                  <a:pt x="68643" y="78867"/>
                  <a:pt x="102235" y="35052"/>
                  <a:pt x="141960" y="0"/>
                </a:cubicBezTo>
                <a:close/>
              </a:path>
            </a:pathLst>
          </a:custGeom>
          <a:solidFill>
            <a:srgbClr val="FFC727"/>
          </a:solidFill>
          <a:ln>
            <a:solidFill>
              <a:srgbClr val="FFC727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F3342188-4D03-07B8-D971-8DE65BE13618}"/>
              </a:ext>
            </a:extLst>
          </p:cNvPr>
          <p:cNvSpPr txBox="1"/>
          <p:nvPr/>
        </p:nvSpPr>
        <p:spPr>
          <a:xfrm>
            <a:off x="6096000" y="4659759"/>
            <a:ext cx="595884" cy="488976"/>
          </a:xfrm>
          <a:custGeom>
            <a:avLst/>
            <a:gdLst/>
            <a:ahLst/>
            <a:cxnLst/>
            <a:rect l="l" t="t" r="r" b="b"/>
            <a:pathLst>
              <a:path w="595884" h="488976">
                <a:moveTo>
                  <a:pt x="341757" y="0"/>
                </a:moveTo>
                <a:lnTo>
                  <a:pt x="595884" y="0"/>
                </a:lnTo>
                <a:lnTo>
                  <a:pt x="595884" y="208560"/>
                </a:lnTo>
                <a:cubicBezTo>
                  <a:pt x="595884" y="256464"/>
                  <a:pt x="581863" y="306997"/>
                  <a:pt x="553821" y="360160"/>
                </a:cubicBezTo>
                <a:cubicBezTo>
                  <a:pt x="525780" y="413322"/>
                  <a:pt x="491312" y="456261"/>
                  <a:pt x="450418" y="488976"/>
                </a:cubicBezTo>
                <a:lnTo>
                  <a:pt x="387324" y="466192"/>
                </a:lnTo>
                <a:cubicBezTo>
                  <a:pt x="415366" y="425298"/>
                  <a:pt x="434644" y="389078"/>
                  <a:pt x="445160" y="357531"/>
                </a:cubicBezTo>
                <a:cubicBezTo>
                  <a:pt x="455676" y="325984"/>
                  <a:pt x="462102" y="289763"/>
                  <a:pt x="464439" y="248869"/>
                </a:cubicBezTo>
                <a:lnTo>
                  <a:pt x="341757" y="248869"/>
                </a:lnTo>
                <a:close/>
                <a:moveTo>
                  <a:pt x="0" y="0"/>
                </a:moveTo>
                <a:lnTo>
                  <a:pt x="250622" y="0"/>
                </a:lnTo>
                <a:lnTo>
                  <a:pt x="250622" y="208560"/>
                </a:lnTo>
                <a:cubicBezTo>
                  <a:pt x="250622" y="256464"/>
                  <a:pt x="237185" y="306997"/>
                  <a:pt x="210312" y="360160"/>
                </a:cubicBezTo>
                <a:cubicBezTo>
                  <a:pt x="183439" y="413322"/>
                  <a:pt x="149555" y="456261"/>
                  <a:pt x="108661" y="488976"/>
                </a:cubicBezTo>
                <a:lnTo>
                  <a:pt x="43815" y="466192"/>
                </a:lnTo>
                <a:cubicBezTo>
                  <a:pt x="71856" y="425298"/>
                  <a:pt x="90843" y="389078"/>
                  <a:pt x="100774" y="357531"/>
                </a:cubicBezTo>
                <a:cubicBezTo>
                  <a:pt x="110706" y="325984"/>
                  <a:pt x="116840" y="289763"/>
                  <a:pt x="119176" y="248869"/>
                </a:cubicBezTo>
                <a:lnTo>
                  <a:pt x="0" y="248869"/>
                </a:lnTo>
                <a:close/>
              </a:path>
            </a:pathLst>
          </a:custGeom>
          <a:solidFill>
            <a:srgbClr val="FFC72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rgbClr val="FFFFFF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FA97D40A-1126-144E-3874-DC2CAAC50198}"/>
              </a:ext>
            </a:extLst>
          </p:cNvPr>
          <p:cNvSpPr txBox="1"/>
          <p:nvPr/>
        </p:nvSpPr>
        <p:spPr>
          <a:xfrm>
            <a:off x="1542271" y="2492574"/>
            <a:ext cx="5249209" cy="1904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206" name="图片 205" descr="D:\51PPT模板网\51pptmoban.com\图片.jpg">
            <a:extLst>
              <a:ext uri="{FF2B5EF4-FFF2-40B4-BE49-F238E27FC236}">
                <a16:creationId xmlns:a16="http://schemas.microsoft.com/office/drawing/2014/main" id="{5552300F-7E85-89AD-BF09-0722036DD3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8730" r="7200" b="8094"/>
          <a:stretch/>
        </p:blipFill>
        <p:spPr>
          <a:xfrm>
            <a:off x="7062508" y="435543"/>
            <a:ext cx="4619417" cy="6422457"/>
          </a:xfrm>
          <a:custGeom>
            <a:avLst/>
            <a:gdLst>
              <a:gd name="connsiteX0" fmla="*/ 0 w 4619417"/>
              <a:gd name="connsiteY0" fmla="*/ 0 h 6422457"/>
              <a:gd name="connsiteX1" fmla="*/ 4619417 w 4619417"/>
              <a:gd name="connsiteY1" fmla="*/ 0 h 6422457"/>
              <a:gd name="connsiteX2" fmla="*/ 4619417 w 4619417"/>
              <a:gd name="connsiteY2" fmla="*/ 6422457 h 6422457"/>
              <a:gd name="connsiteX3" fmla="*/ 0 w 4619417"/>
              <a:gd name="connsiteY3" fmla="*/ 6422457 h 642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9417" h="6422457">
                <a:moveTo>
                  <a:pt x="0" y="0"/>
                </a:moveTo>
                <a:lnTo>
                  <a:pt x="4619417" y="0"/>
                </a:lnTo>
                <a:lnTo>
                  <a:pt x="4619417" y="6422457"/>
                </a:lnTo>
                <a:lnTo>
                  <a:pt x="0" y="64224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528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自我认知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5341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AB50B4DF-9C58-67DF-D1F7-7352FF54D6E5}"/>
              </a:ext>
            </a:extLst>
          </p:cNvPr>
          <p:cNvSpPr/>
          <p:nvPr/>
        </p:nvSpPr>
        <p:spPr>
          <a:xfrm>
            <a:off x="7853658" y="2108315"/>
            <a:ext cx="701662" cy="701662"/>
          </a:xfrm>
          <a:prstGeom prst="ellipse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14E0198-1321-91DD-3066-25497232D20E}"/>
              </a:ext>
            </a:extLst>
          </p:cNvPr>
          <p:cNvGrpSpPr/>
          <p:nvPr/>
        </p:nvGrpSpPr>
        <p:grpSpPr>
          <a:xfrm>
            <a:off x="8051295" y="2262710"/>
            <a:ext cx="306388" cy="334963"/>
            <a:chOff x="930276" y="5935664"/>
            <a:chExt cx="306388" cy="334963"/>
          </a:xfrm>
          <a:solidFill>
            <a:schemeClr val="bg1"/>
          </a:solidFill>
        </p:grpSpPr>
        <p:sp>
          <p:nvSpPr>
            <p:cNvPr id="5" name="Freeform 665">
              <a:extLst>
                <a:ext uri="{FF2B5EF4-FFF2-40B4-BE49-F238E27FC236}">
                  <a16:creationId xmlns:a16="http://schemas.microsoft.com/office/drawing/2014/main" id="{02933361-9135-1778-4A39-A76706937260}"/>
                </a:ext>
              </a:extLst>
            </p:cNvPr>
            <p:cNvSpPr/>
            <p:nvPr/>
          </p:nvSpPr>
          <p:spPr bwMode="auto">
            <a:xfrm>
              <a:off x="930276" y="59356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Rectangle 666">
              <a:extLst>
                <a:ext uri="{FF2B5EF4-FFF2-40B4-BE49-F238E27FC236}">
                  <a16:creationId xmlns:a16="http://schemas.microsoft.com/office/drawing/2014/main" id="{1F1367B6-A84C-AE45-8F6F-D078BD0D8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4" y="6189664"/>
              <a:ext cx="44450" cy="809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Rectangle 667">
              <a:extLst>
                <a:ext uri="{FF2B5EF4-FFF2-40B4-BE49-F238E27FC236}">
                  <a16:creationId xmlns:a16="http://schemas.microsoft.com/office/drawing/2014/main" id="{092D3DDC-CFF8-8F0F-6740-37F206EF3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9" y="6149976"/>
              <a:ext cx="444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Rectangle 668">
              <a:extLst>
                <a:ext uri="{FF2B5EF4-FFF2-40B4-BE49-F238E27FC236}">
                  <a16:creationId xmlns:a16="http://schemas.microsoft.com/office/drawing/2014/main" id="{6E55ADE4-1F39-3C4B-0AC7-8718C850C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901" y="6110289"/>
              <a:ext cx="44450" cy="160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Rectangle 669">
              <a:extLst>
                <a:ext uri="{FF2B5EF4-FFF2-40B4-BE49-F238E27FC236}">
                  <a16:creationId xmlns:a16="http://schemas.microsoft.com/office/drawing/2014/main" id="{28576202-B240-7261-E205-BA4753FC8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7926" y="6070601"/>
              <a:ext cx="444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E83DB945-43F4-262E-BB75-59049CBA2104}"/>
              </a:ext>
            </a:extLst>
          </p:cNvPr>
          <p:cNvSpPr/>
          <p:nvPr/>
        </p:nvSpPr>
        <p:spPr>
          <a:xfrm>
            <a:off x="3659486" y="4011587"/>
            <a:ext cx="701662" cy="701662"/>
          </a:xfrm>
          <a:prstGeom prst="ellipse">
            <a:avLst/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E6A7E3-6DB5-AE62-D818-457FF3273B1E}"/>
              </a:ext>
            </a:extLst>
          </p:cNvPr>
          <p:cNvGrpSpPr/>
          <p:nvPr/>
        </p:nvGrpSpPr>
        <p:grpSpPr>
          <a:xfrm>
            <a:off x="3843629" y="4270607"/>
            <a:ext cx="333375" cy="200025"/>
            <a:chOff x="11609388" y="1325564"/>
            <a:chExt cx="333375" cy="200025"/>
          </a:xfrm>
          <a:solidFill>
            <a:schemeClr val="bg1"/>
          </a:solidFill>
        </p:grpSpPr>
        <p:sp>
          <p:nvSpPr>
            <p:cNvPr id="19" name="Freeform 543">
              <a:extLst>
                <a:ext uri="{FF2B5EF4-FFF2-40B4-BE49-F238E27FC236}">
                  <a16:creationId xmlns:a16="http://schemas.microsoft.com/office/drawing/2014/main" id="{B258BA3E-579F-A12F-F052-F4DD5027606E}"/>
                </a:ext>
              </a:extLst>
            </p:cNvPr>
            <p:cNvSpPr/>
            <p:nvPr/>
          </p:nvSpPr>
          <p:spPr bwMode="auto">
            <a:xfrm>
              <a:off x="11609388" y="1455739"/>
              <a:ext cx="333375" cy="69850"/>
            </a:xfrm>
            <a:custGeom>
              <a:avLst/>
              <a:gdLst>
                <a:gd name="T0" fmla="*/ 61 w 210"/>
                <a:gd name="T1" fmla="*/ 44 h 44"/>
                <a:gd name="T2" fmla="*/ 210 w 210"/>
                <a:gd name="T3" fmla="*/ 44 h 44"/>
                <a:gd name="T4" fmla="*/ 177 w 210"/>
                <a:gd name="T5" fmla="*/ 20 h 44"/>
                <a:gd name="T6" fmla="*/ 61 w 210"/>
                <a:gd name="T7" fmla="*/ 20 h 44"/>
                <a:gd name="T8" fmla="*/ 55 w 210"/>
                <a:gd name="T9" fmla="*/ 20 h 44"/>
                <a:gd name="T10" fmla="*/ 51 w 210"/>
                <a:gd name="T11" fmla="*/ 17 h 44"/>
                <a:gd name="T12" fmla="*/ 27 w 210"/>
                <a:gd name="T13" fmla="*/ 0 h 44"/>
                <a:gd name="T14" fmla="*/ 0 w 210"/>
                <a:gd name="T15" fmla="*/ 0 h 44"/>
                <a:gd name="T16" fmla="*/ 61 w 210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44">
                  <a:moveTo>
                    <a:pt x="61" y="44"/>
                  </a:moveTo>
                  <a:lnTo>
                    <a:pt x="210" y="44"/>
                  </a:lnTo>
                  <a:lnTo>
                    <a:pt x="177" y="20"/>
                  </a:lnTo>
                  <a:lnTo>
                    <a:pt x="61" y="20"/>
                  </a:lnTo>
                  <a:lnTo>
                    <a:pt x="55" y="20"/>
                  </a:lnTo>
                  <a:lnTo>
                    <a:pt x="51" y="17"/>
                  </a:lnTo>
                  <a:lnTo>
                    <a:pt x="27" y="0"/>
                  </a:lnTo>
                  <a:lnTo>
                    <a:pt x="0" y="0"/>
                  </a:lnTo>
                  <a:lnTo>
                    <a:pt x="61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544">
              <a:extLst>
                <a:ext uri="{FF2B5EF4-FFF2-40B4-BE49-F238E27FC236}">
                  <a16:creationId xmlns:a16="http://schemas.microsoft.com/office/drawing/2014/main" id="{40FA666F-D24A-AFE9-9E93-19CEDAEAC051}"/>
                </a:ext>
              </a:extLst>
            </p:cNvPr>
            <p:cNvSpPr/>
            <p:nvPr/>
          </p:nvSpPr>
          <p:spPr bwMode="auto">
            <a:xfrm>
              <a:off x="11609388" y="1390651"/>
              <a:ext cx="333375" cy="69850"/>
            </a:xfrm>
            <a:custGeom>
              <a:avLst/>
              <a:gdLst>
                <a:gd name="T0" fmla="*/ 210 w 210"/>
                <a:gd name="T1" fmla="*/ 44 h 44"/>
                <a:gd name="T2" fmla="*/ 177 w 210"/>
                <a:gd name="T3" fmla="*/ 20 h 44"/>
                <a:gd name="T4" fmla="*/ 61 w 210"/>
                <a:gd name="T5" fmla="*/ 20 h 44"/>
                <a:gd name="T6" fmla="*/ 55 w 210"/>
                <a:gd name="T7" fmla="*/ 20 h 44"/>
                <a:gd name="T8" fmla="*/ 51 w 210"/>
                <a:gd name="T9" fmla="*/ 17 h 44"/>
                <a:gd name="T10" fmla="*/ 27 w 210"/>
                <a:gd name="T11" fmla="*/ 0 h 44"/>
                <a:gd name="T12" fmla="*/ 0 w 210"/>
                <a:gd name="T13" fmla="*/ 0 h 44"/>
                <a:gd name="T14" fmla="*/ 61 w 210"/>
                <a:gd name="T15" fmla="*/ 44 h 44"/>
                <a:gd name="T16" fmla="*/ 210 w 210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44">
                  <a:moveTo>
                    <a:pt x="210" y="44"/>
                  </a:moveTo>
                  <a:lnTo>
                    <a:pt x="177" y="20"/>
                  </a:lnTo>
                  <a:lnTo>
                    <a:pt x="61" y="20"/>
                  </a:lnTo>
                  <a:lnTo>
                    <a:pt x="55" y="20"/>
                  </a:lnTo>
                  <a:lnTo>
                    <a:pt x="51" y="17"/>
                  </a:lnTo>
                  <a:lnTo>
                    <a:pt x="27" y="0"/>
                  </a:lnTo>
                  <a:lnTo>
                    <a:pt x="0" y="0"/>
                  </a:lnTo>
                  <a:lnTo>
                    <a:pt x="61" y="44"/>
                  </a:lnTo>
                  <a:lnTo>
                    <a:pt x="21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545">
              <a:extLst>
                <a:ext uri="{FF2B5EF4-FFF2-40B4-BE49-F238E27FC236}">
                  <a16:creationId xmlns:a16="http://schemas.microsoft.com/office/drawing/2014/main" id="{3B9DA46B-C23A-AFB0-FD3F-20B91E02306B}"/>
                </a:ext>
              </a:extLst>
            </p:cNvPr>
            <p:cNvSpPr/>
            <p:nvPr/>
          </p:nvSpPr>
          <p:spPr bwMode="auto">
            <a:xfrm>
              <a:off x="11609388" y="1325564"/>
              <a:ext cx="333375" cy="69850"/>
            </a:xfrm>
            <a:custGeom>
              <a:avLst/>
              <a:gdLst>
                <a:gd name="T0" fmla="*/ 210 w 210"/>
                <a:gd name="T1" fmla="*/ 44 h 44"/>
                <a:gd name="T2" fmla="*/ 149 w 210"/>
                <a:gd name="T3" fmla="*/ 0 h 44"/>
                <a:gd name="T4" fmla="*/ 0 w 210"/>
                <a:gd name="T5" fmla="*/ 0 h 44"/>
                <a:gd name="T6" fmla="*/ 61 w 210"/>
                <a:gd name="T7" fmla="*/ 44 h 44"/>
                <a:gd name="T8" fmla="*/ 210 w 210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4">
                  <a:moveTo>
                    <a:pt x="210" y="44"/>
                  </a:moveTo>
                  <a:lnTo>
                    <a:pt x="149" y="0"/>
                  </a:lnTo>
                  <a:lnTo>
                    <a:pt x="0" y="0"/>
                  </a:lnTo>
                  <a:lnTo>
                    <a:pt x="61" y="44"/>
                  </a:lnTo>
                  <a:lnTo>
                    <a:pt x="21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8A278C96-C0D6-7FEF-F80F-4142611DF1C0}"/>
              </a:ext>
            </a:extLst>
          </p:cNvPr>
          <p:cNvSpPr/>
          <p:nvPr/>
        </p:nvSpPr>
        <p:spPr>
          <a:xfrm>
            <a:off x="7853658" y="4028482"/>
            <a:ext cx="701662" cy="701662"/>
          </a:xfrm>
          <a:prstGeom prst="ellipse">
            <a:avLst/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4" name="组合 23" descr="D:\51PPT模板网\51pptmoban.com\图片.jpg">
            <a:extLst>
              <a:ext uri="{FF2B5EF4-FFF2-40B4-BE49-F238E27FC236}">
                <a16:creationId xmlns:a16="http://schemas.microsoft.com/office/drawing/2014/main" id="{DF8EFF4D-24E8-0A3C-DDB4-16019BC5ECD0}"/>
              </a:ext>
            </a:extLst>
          </p:cNvPr>
          <p:cNvGrpSpPr/>
          <p:nvPr/>
        </p:nvGrpSpPr>
        <p:grpSpPr>
          <a:xfrm>
            <a:off x="8079076" y="4215151"/>
            <a:ext cx="250826" cy="331788"/>
            <a:chOff x="2297113" y="590551"/>
            <a:chExt cx="250826" cy="331788"/>
          </a:xfrm>
          <a:solidFill>
            <a:schemeClr val="bg1"/>
          </a:solidFill>
        </p:grpSpPr>
        <p:sp>
          <p:nvSpPr>
            <p:cNvPr id="25" name="Freeform 645">
              <a:extLst>
                <a:ext uri="{FF2B5EF4-FFF2-40B4-BE49-F238E27FC236}">
                  <a16:creationId xmlns:a16="http://schemas.microsoft.com/office/drawing/2014/main" id="{0046BC6A-C699-59A3-11D2-C792147EEA5A}"/>
                </a:ext>
              </a:extLst>
            </p:cNvPr>
            <p:cNvSpPr/>
            <p:nvPr/>
          </p:nvSpPr>
          <p:spPr bwMode="auto">
            <a:xfrm>
              <a:off x="2297113" y="739776"/>
              <a:ext cx="117475" cy="182563"/>
            </a:xfrm>
            <a:custGeom>
              <a:avLst/>
              <a:gdLst>
                <a:gd name="T0" fmla="*/ 0 w 74"/>
                <a:gd name="T1" fmla="*/ 12 h 115"/>
                <a:gd name="T2" fmla="*/ 0 w 74"/>
                <a:gd name="T3" fmla="*/ 12 h 115"/>
                <a:gd name="T4" fmla="*/ 0 w 74"/>
                <a:gd name="T5" fmla="*/ 95 h 115"/>
                <a:gd name="T6" fmla="*/ 74 w 74"/>
                <a:gd name="T7" fmla="*/ 115 h 115"/>
                <a:gd name="T8" fmla="*/ 74 w 74"/>
                <a:gd name="T9" fmla="*/ 33 h 115"/>
                <a:gd name="T10" fmla="*/ 21 w 74"/>
                <a:gd name="T11" fmla="*/ 18 h 115"/>
                <a:gd name="T12" fmla="*/ 53 w 74"/>
                <a:gd name="T13" fmla="*/ 10 h 115"/>
                <a:gd name="T14" fmla="*/ 46 w 74"/>
                <a:gd name="T15" fmla="*/ 0 h 115"/>
                <a:gd name="T16" fmla="*/ 0 w 74"/>
                <a:gd name="T17" fmla="*/ 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15">
                  <a:moveTo>
                    <a:pt x="0" y="12"/>
                  </a:moveTo>
                  <a:lnTo>
                    <a:pt x="0" y="12"/>
                  </a:lnTo>
                  <a:lnTo>
                    <a:pt x="0" y="95"/>
                  </a:lnTo>
                  <a:lnTo>
                    <a:pt x="74" y="115"/>
                  </a:lnTo>
                  <a:lnTo>
                    <a:pt x="74" y="33"/>
                  </a:lnTo>
                  <a:lnTo>
                    <a:pt x="21" y="18"/>
                  </a:lnTo>
                  <a:lnTo>
                    <a:pt x="53" y="10"/>
                  </a:lnTo>
                  <a:lnTo>
                    <a:pt x="46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646">
              <a:extLst>
                <a:ext uri="{FF2B5EF4-FFF2-40B4-BE49-F238E27FC236}">
                  <a16:creationId xmlns:a16="http://schemas.microsoft.com/office/drawing/2014/main" id="{29BF2924-1C39-041B-3C9C-3BF0387A1F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2051" y="739776"/>
              <a:ext cx="115888" cy="182563"/>
            </a:xfrm>
            <a:custGeom>
              <a:avLst/>
              <a:gdLst>
                <a:gd name="T0" fmla="*/ 27 w 73"/>
                <a:gd name="T1" fmla="*/ 0 h 115"/>
                <a:gd name="T2" fmla="*/ 19 w 73"/>
                <a:gd name="T3" fmla="*/ 10 h 115"/>
                <a:gd name="T4" fmla="*/ 51 w 73"/>
                <a:gd name="T5" fmla="*/ 18 h 115"/>
                <a:gd name="T6" fmla="*/ 51 w 73"/>
                <a:gd name="T7" fmla="*/ 18 h 115"/>
                <a:gd name="T8" fmla="*/ 0 w 73"/>
                <a:gd name="T9" fmla="*/ 33 h 115"/>
                <a:gd name="T10" fmla="*/ 0 w 73"/>
                <a:gd name="T11" fmla="*/ 115 h 115"/>
                <a:gd name="T12" fmla="*/ 73 w 73"/>
                <a:gd name="T13" fmla="*/ 95 h 115"/>
                <a:gd name="T14" fmla="*/ 73 w 73"/>
                <a:gd name="T15" fmla="*/ 12 h 115"/>
                <a:gd name="T16" fmla="*/ 27 w 73"/>
                <a:gd name="T17" fmla="*/ 0 h 115"/>
                <a:gd name="T18" fmla="*/ 52 w 73"/>
                <a:gd name="T19" fmla="*/ 51 h 115"/>
                <a:gd name="T20" fmla="*/ 21 w 73"/>
                <a:gd name="T21" fmla="*/ 60 h 115"/>
                <a:gd name="T22" fmla="*/ 21 w 73"/>
                <a:gd name="T23" fmla="*/ 44 h 115"/>
                <a:gd name="T24" fmla="*/ 52 w 73"/>
                <a:gd name="T25" fmla="*/ 36 h 115"/>
                <a:gd name="T26" fmla="*/ 52 w 73"/>
                <a:gd name="T27" fmla="*/ 5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15">
                  <a:moveTo>
                    <a:pt x="27" y="0"/>
                  </a:moveTo>
                  <a:lnTo>
                    <a:pt x="19" y="10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73" y="95"/>
                  </a:lnTo>
                  <a:lnTo>
                    <a:pt x="73" y="12"/>
                  </a:lnTo>
                  <a:lnTo>
                    <a:pt x="27" y="0"/>
                  </a:lnTo>
                  <a:close/>
                  <a:moveTo>
                    <a:pt x="52" y="51"/>
                  </a:moveTo>
                  <a:lnTo>
                    <a:pt x="21" y="60"/>
                  </a:lnTo>
                  <a:lnTo>
                    <a:pt x="21" y="44"/>
                  </a:lnTo>
                  <a:lnTo>
                    <a:pt x="52" y="36"/>
                  </a:lnTo>
                  <a:lnTo>
                    <a:pt x="5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647">
              <a:extLst>
                <a:ext uri="{FF2B5EF4-FFF2-40B4-BE49-F238E27FC236}">
                  <a16:creationId xmlns:a16="http://schemas.microsoft.com/office/drawing/2014/main" id="{1BB6D9CA-B5AE-FB56-3E3B-B7A3B493D160}"/>
                </a:ext>
              </a:extLst>
            </p:cNvPr>
            <p:cNvSpPr/>
            <p:nvPr/>
          </p:nvSpPr>
          <p:spPr bwMode="auto">
            <a:xfrm>
              <a:off x="2343151" y="590551"/>
              <a:ext cx="158750" cy="177800"/>
            </a:xfrm>
            <a:custGeom>
              <a:avLst/>
              <a:gdLst>
                <a:gd name="T0" fmla="*/ 50 w 100"/>
                <a:gd name="T1" fmla="*/ 112 h 112"/>
                <a:gd name="T2" fmla="*/ 100 w 100"/>
                <a:gd name="T3" fmla="*/ 55 h 112"/>
                <a:gd name="T4" fmla="*/ 62 w 100"/>
                <a:gd name="T5" fmla="*/ 55 h 112"/>
                <a:gd name="T6" fmla="*/ 62 w 100"/>
                <a:gd name="T7" fmla="*/ 0 h 112"/>
                <a:gd name="T8" fmla="*/ 37 w 100"/>
                <a:gd name="T9" fmla="*/ 0 h 112"/>
                <a:gd name="T10" fmla="*/ 37 w 100"/>
                <a:gd name="T11" fmla="*/ 55 h 112"/>
                <a:gd name="T12" fmla="*/ 0 w 100"/>
                <a:gd name="T13" fmla="*/ 55 h 112"/>
                <a:gd name="T14" fmla="*/ 50 w 100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12">
                  <a:moveTo>
                    <a:pt x="50" y="112"/>
                  </a:moveTo>
                  <a:lnTo>
                    <a:pt x="100" y="55"/>
                  </a:lnTo>
                  <a:lnTo>
                    <a:pt x="62" y="55"/>
                  </a:lnTo>
                  <a:lnTo>
                    <a:pt x="62" y="0"/>
                  </a:lnTo>
                  <a:lnTo>
                    <a:pt x="37" y="0"/>
                  </a:lnTo>
                  <a:lnTo>
                    <a:pt x="37" y="55"/>
                  </a:lnTo>
                  <a:lnTo>
                    <a:pt x="0" y="55"/>
                  </a:lnTo>
                  <a:lnTo>
                    <a:pt x="5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2" name="组合 201" descr="D:\51PPT模板网\51pptmoban.com\图片.jpg">
            <a:extLst>
              <a:ext uri="{FF2B5EF4-FFF2-40B4-BE49-F238E27FC236}">
                <a16:creationId xmlns:a16="http://schemas.microsoft.com/office/drawing/2014/main" id="{29F67123-E2A1-21C3-AE28-70A3C71347CC}"/>
              </a:ext>
            </a:extLst>
          </p:cNvPr>
          <p:cNvGrpSpPr/>
          <p:nvPr/>
        </p:nvGrpSpPr>
        <p:grpSpPr>
          <a:xfrm>
            <a:off x="4798930" y="1183205"/>
            <a:ext cx="2619540" cy="4262992"/>
            <a:chOff x="5081471" y="1643007"/>
            <a:chExt cx="2054458" cy="3343387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EF066BC2-AB51-F633-FE7E-EE4C309A9FE7}"/>
                </a:ext>
              </a:extLst>
            </p:cNvPr>
            <p:cNvGrpSpPr/>
            <p:nvPr/>
          </p:nvGrpSpPr>
          <p:grpSpPr>
            <a:xfrm>
              <a:off x="5081471" y="3858723"/>
              <a:ext cx="2054458" cy="1127671"/>
              <a:chOff x="5081471" y="3858723"/>
              <a:chExt cx="2054458" cy="1127671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5B8DDB51-AD40-916A-2F8B-742044603E04}"/>
                  </a:ext>
                </a:extLst>
              </p:cNvPr>
              <p:cNvSpPr/>
              <p:nvPr/>
            </p:nvSpPr>
            <p:spPr>
              <a:xfrm>
                <a:off x="5081471" y="4675588"/>
                <a:ext cx="2054458" cy="31080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2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6">
                <a:extLst>
                  <a:ext uri="{FF2B5EF4-FFF2-40B4-BE49-F238E27FC236}">
                    <a16:creationId xmlns:a16="http://schemas.microsoft.com/office/drawing/2014/main" id="{65507B0D-C833-3F8B-2921-23C6A47B5F47}"/>
                  </a:ext>
                </a:extLst>
              </p:cNvPr>
              <p:cNvSpPr/>
              <p:nvPr/>
            </p:nvSpPr>
            <p:spPr bwMode="auto">
              <a:xfrm>
                <a:off x="5692250" y="4013881"/>
                <a:ext cx="832902" cy="766978"/>
              </a:xfrm>
              <a:custGeom>
                <a:avLst/>
                <a:gdLst>
                  <a:gd name="T0" fmla="*/ 216 w 220"/>
                  <a:gd name="T1" fmla="*/ 0 h 202"/>
                  <a:gd name="T2" fmla="*/ 213 w 220"/>
                  <a:gd name="T3" fmla="*/ 3 h 202"/>
                  <a:gd name="T4" fmla="*/ 213 w 220"/>
                  <a:gd name="T5" fmla="*/ 14 h 202"/>
                  <a:gd name="T6" fmla="*/ 211 w 220"/>
                  <a:gd name="T7" fmla="*/ 16 h 202"/>
                  <a:gd name="T8" fmla="*/ 218 w 220"/>
                  <a:gd name="T9" fmla="*/ 24 h 202"/>
                  <a:gd name="T10" fmla="*/ 217 w 220"/>
                  <a:gd name="T11" fmla="*/ 35 h 202"/>
                  <a:gd name="T12" fmla="*/ 210 w 220"/>
                  <a:gd name="T13" fmla="*/ 42 h 202"/>
                  <a:gd name="T14" fmla="*/ 209 w 220"/>
                  <a:gd name="T15" fmla="*/ 48 h 202"/>
                  <a:gd name="T16" fmla="*/ 217 w 220"/>
                  <a:gd name="T17" fmla="*/ 55 h 202"/>
                  <a:gd name="T18" fmla="*/ 216 w 220"/>
                  <a:gd name="T19" fmla="*/ 66 h 202"/>
                  <a:gd name="T20" fmla="*/ 210 w 220"/>
                  <a:gd name="T21" fmla="*/ 71 h 202"/>
                  <a:gd name="T22" fmla="*/ 210 w 220"/>
                  <a:gd name="T23" fmla="*/ 80 h 202"/>
                  <a:gd name="T24" fmla="*/ 218 w 220"/>
                  <a:gd name="T25" fmla="*/ 89 h 202"/>
                  <a:gd name="T26" fmla="*/ 214 w 220"/>
                  <a:gd name="T27" fmla="*/ 97 h 202"/>
                  <a:gd name="T28" fmla="*/ 209 w 220"/>
                  <a:gd name="T29" fmla="*/ 102 h 202"/>
                  <a:gd name="T30" fmla="*/ 210 w 220"/>
                  <a:gd name="T31" fmla="*/ 108 h 202"/>
                  <a:gd name="T32" fmla="*/ 217 w 220"/>
                  <a:gd name="T33" fmla="*/ 116 h 202"/>
                  <a:gd name="T34" fmla="*/ 215 w 220"/>
                  <a:gd name="T35" fmla="*/ 125 h 202"/>
                  <a:gd name="T36" fmla="*/ 209 w 220"/>
                  <a:gd name="T37" fmla="*/ 131 h 202"/>
                  <a:gd name="T38" fmla="*/ 209 w 220"/>
                  <a:gd name="T39" fmla="*/ 138 h 202"/>
                  <a:gd name="T40" fmla="*/ 214 w 220"/>
                  <a:gd name="T41" fmla="*/ 145 h 202"/>
                  <a:gd name="T42" fmla="*/ 206 w 220"/>
                  <a:gd name="T43" fmla="*/ 161 h 202"/>
                  <a:gd name="T44" fmla="*/ 159 w 220"/>
                  <a:gd name="T45" fmla="*/ 202 h 202"/>
                  <a:gd name="T46" fmla="*/ 61 w 220"/>
                  <a:gd name="T47" fmla="*/ 202 h 202"/>
                  <a:gd name="T48" fmla="*/ 13 w 220"/>
                  <a:gd name="T49" fmla="*/ 161 h 202"/>
                  <a:gd name="T50" fmla="*/ 12 w 220"/>
                  <a:gd name="T51" fmla="*/ 152 h 202"/>
                  <a:gd name="T52" fmla="*/ 9 w 220"/>
                  <a:gd name="T53" fmla="*/ 142 h 202"/>
                  <a:gd name="T54" fmla="*/ 2 w 220"/>
                  <a:gd name="T55" fmla="*/ 135 h 202"/>
                  <a:gd name="T56" fmla="*/ 5 w 220"/>
                  <a:gd name="T57" fmla="*/ 126 h 202"/>
                  <a:gd name="T58" fmla="*/ 8 w 220"/>
                  <a:gd name="T59" fmla="*/ 119 h 202"/>
                  <a:gd name="T60" fmla="*/ 4 w 220"/>
                  <a:gd name="T61" fmla="*/ 108 h 202"/>
                  <a:gd name="T62" fmla="*/ 3 w 220"/>
                  <a:gd name="T63" fmla="*/ 97 h 202"/>
                  <a:gd name="T64" fmla="*/ 8 w 220"/>
                  <a:gd name="T65" fmla="*/ 91 h 202"/>
                  <a:gd name="T66" fmla="*/ 8 w 220"/>
                  <a:gd name="T67" fmla="*/ 85 h 202"/>
                  <a:gd name="T68" fmla="*/ 2 w 220"/>
                  <a:gd name="T69" fmla="*/ 76 h 202"/>
                  <a:gd name="T70" fmla="*/ 5 w 220"/>
                  <a:gd name="T71" fmla="*/ 66 h 202"/>
                  <a:gd name="T72" fmla="*/ 9 w 220"/>
                  <a:gd name="T73" fmla="*/ 61 h 202"/>
                  <a:gd name="T74" fmla="*/ 8 w 220"/>
                  <a:gd name="T75" fmla="*/ 54 h 202"/>
                  <a:gd name="T76" fmla="*/ 2 w 220"/>
                  <a:gd name="T77" fmla="*/ 44 h 202"/>
                  <a:gd name="T78" fmla="*/ 2 w 220"/>
                  <a:gd name="T79" fmla="*/ 16 h 202"/>
                  <a:gd name="T80" fmla="*/ 2 w 220"/>
                  <a:gd name="T81" fmla="*/ 11 h 202"/>
                  <a:gd name="T82" fmla="*/ 2 w 220"/>
                  <a:gd name="T83" fmla="*/ 1 h 202"/>
                  <a:gd name="T84" fmla="*/ 0 w 220"/>
                  <a:gd name="T85" fmla="*/ 0 h 202"/>
                  <a:gd name="T86" fmla="*/ 216 w 220"/>
                  <a:gd name="T8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0" h="202">
                    <a:moveTo>
                      <a:pt x="216" y="0"/>
                    </a:move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1" y="16"/>
                      <a:pt x="211" y="16"/>
                      <a:pt x="211" y="16"/>
                    </a:cubicBezTo>
                    <a:cubicBezTo>
                      <a:pt x="211" y="16"/>
                      <a:pt x="216" y="20"/>
                      <a:pt x="218" y="24"/>
                    </a:cubicBezTo>
                    <a:cubicBezTo>
                      <a:pt x="220" y="28"/>
                      <a:pt x="220" y="33"/>
                      <a:pt x="217" y="35"/>
                    </a:cubicBezTo>
                    <a:cubicBezTo>
                      <a:pt x="214" y="38"/>
                      <a:pt x="210" y="39"/>
                      <a:pt x="210" y="42"/>
                    </a:cubicBezTo>
                    <a:cubicBezTo>
                      <a:pt x="210" y="44"/>
                      <a:pt x="209" y="48"/>
                      <a:pt x="209" y="48"/>
                    </a:cubicBezTo>
                    <a:cubicBezTo>
                      <a:pt x="209" y="48"/>
                      <a:pt x="216" y="51"/>
                      <a:pt x="217" y="55"/>
                    </a:cubicBezTo>
                    <a:cubicBezTo>
                      <a:pt x="219" y="60"/>
                      <a:pt x="218" y="64"/>
                      <a:pt x="216" y="66"/>
                    </a:cubicBezTo>
                    <a:cubicBezTo>
                      <a:pt x="213" y="67"/>
                      <a:pt x="210" y="71"/>
                      <a:pt x="210" y="71"/>
                    </a:cubicBezTo>
                    <a:cubicBezTo>
                      <a:pt x="210" y="80"/>
                      <a:pt x="210" y="80"/>
                      <a:pt x="210" y="80"/>
                    </a:cubicBezTo>
                    <a:cubicBezTo>
                      <a:pt x="210" y="80"/>
                      <a:pt x="218" y="85"/>
                      <a:pt x="218" y="89"/>
                    </a:cubicBezTo>
                    <a:cubicBezTo>
                      <a:pt x="218" y="94"/>
                      <a:pt x="214" y="97"/>
                      <a:pt x="214" y="97"/>
                    </a:cubicBezTo>
                    <a:cubicBezTo>
                      <a:pt x="209" y="102"/>
                      <a:pt x="209" y="102"/>
                      <a:pt x="209" y="102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10" y="108"/>
                      <a:pt x="216" y="112"/>
                      <a:pt x="217" y="116"/>
                    </a:cubicBezTo>
                    <a:cubicBezTo>
                      <a:pt x="218" y="120"/>
                      <a:pt x="217" y="123"/>
                      <a:pt x="215" y="125"/>
                    </a:cubicBezTo>
                    <a:cubicBezTo>
                      <a:pt x="213" y="127"/>
                      <a:pt x="209" y="131"/>
                      <a:pt x="209" y="131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9" y="138"/>
                      <a:pt x="213" y="141"/>
                      <a:pt x="214" y="145"/>
                    </a:cubicBezTo>
                    <a:cubicBezTo>
                      <a:pt x="214" y="148"/>
                      <a:pt x="209" y="158"/>
                      <a:pt x="206" y="161"/>
                    </a:cubicBezTo>
                    <a:cubicBezTo>
                      <a:pt x="203" y="163"/>
                      <a:pt x="159" y="202"/>
                      <a:pt x="159" y="202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1"/>
                      <a:pt x="12" y="155"/>
                      <a:pt x="12" y="152"/>
                    </a:cubicBezTo>
                    <a:cubicBezTo>
                      <a:pt x="11" y="149"/>
                      <a:pt x="12" y="144"/>
                      <a:pt x="9" y="142"/>
                    </a:cubicBezTo>
                    <a:cubicBezTo>
                      <a:pt x="7" y="140"/>
                      <a:pt x="2" y="139"/>
                      <a:pt x="2" y="135"/>
                    </a:cubicBezTo>
                    <a:cubicBezTo>
                      <a:pt x="2" y="130"/>
                      <a:pt x="3" y="127"/>
                      <a:pt x="5" y="126"/>
                    </a:cubicBezTo>
                    <a:cubicBezTo>
                      <a:pt x="7" y="125"/>
                      <a:pt x="9" y="122"/>
                      <a:pt x="8" y="119"/>
                    </a:cubicBezTo>
                    <a:cubicBezTo>
                      <a:pt x="8" y="116"/>
                      <a:pt x="6" y="112"/>
                      <a:pt x="4" y="108"/>
                    </a:cubicBezTo>
                    <a:cubicBezTo>
                      <a:pt x="2" y="104"/>
                      <a:pt x="2" y="100"/>
                      <a:pt x="3" y="97"/>
                    </a:cubicBezTo>
                    <a:cubicBezTo>
                      <a:pt x="5" y="94"/>
                      <a:pt x="8" y="91"/>
                      <a:pt x="8" y="91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5"/>
                      <a:pt x="2" y="81"/>
                      <a:pt x="2" y="76"/>
                    </a:cubicBezTo>
                    <a:cubicBezTo>
                      <a:pt x="2" y="70"/>
                      <a:pt x="3" y="67"/>
                      <a:pt x="5" y="66"/>
                    </a:cubicBezTo>
                    <a:cubicBezTo>
                      <a:pt x="7" y="64"/>
                      <a:pt x="9" y="61"/>
                      <a:pt x="9" y="61"/>
                    </a:cubicBezTo>
                    <a:cubicBezTo>
                      <a:pt x="9" y="61"/>
                      <a:pt x="10" y="57"/>
                      <a:pt x="8" y="54"/>
                    </a:cubicBezTo>
                    <a:cubicBezTo>
                      <a:pt x="7" y="52"/>
                      <a:pt x="3" y="48"/>
                      <a:pt x="2" y="4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4"/>
                      <a:pt x="2" y="11"/>
                    </a:cubicBezTo>
                    <a:cubicBezTo>
                      <a:pt x="2" y="8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42" name="Freeform 7">
                <a:extLst>
                  <a:ext uri="{FF2B5EF4-FFF2-40B4-BE49-F238E27FC236}">
                    <a16:creationId xmlns:a16="http://schemas.microsoft.com/office/drawing/2014/main" id="{B24431D7-4B60-A2B7-B879-39E979D39E69}"/>
                  </a:ext>
                </a:extLst>
              </p:cNvPr>
              <p:cNvSpPr/>
              <p:nvPr/>
            </p:nvSpPr>
            <p:spPr bwMode="auto">
              <a:xfrm>
                <a:off x="5927007" y="4784075"/>
                <a:ext cx="355350" cy="49846"/>
              </a:xfrm>
              <a:custGeom>
                <a:avLst/>
                <a:gdLst>
                  <a:gd name="T0" fmla="*/ 0 w 94"/>
                  <a:gd name="T1" fmla="*/ 0 h 13"/>
                  <a:gd name="T2" fmla="*/ 94 w 94"/>
                  <a:gd name="T3" fmla="*/ 0 h 13"/>
                  <a:gd name="T4" fmla="*/ 85 w 94"/>
                  <a:gd name="T5" fmla="*/ 9 h 13"/>
                  <a:gd name="T6" fmla="*/ 74 w 94"/>
                  <a:gd name="T7" fmla="*/ 13 h 13"/>
                  <a:gd name="T8" fmla="*/ 19 w 94"/>
                  <a:gd name="T9" fmla="*/ 13 h 13"/>
                  <a:gd name="T10" fmla="*/ 8 w 94"/>
                  <a:gd name="T11" fmla="*/ 9 h 13"/>
                  <a:gd name="T12" fmla="*/ 0 w 9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88" y="6"/>
                      <a:pt x="85" y="9"/>
                    </a:cubicBezTo>
                    <a:cubicBezTo>
                      <a:pt x="82" y="11"/>
                      <a:pt x="77" y="13"/>
                      <a:pt x="74" y="13"/>
                    </a:cubicBezTo>
                    <a:cubicBezTo>
                      <a:pt x="71" y="13"/>
                      <a:pt x="19" y="13"/>
                      <a:pt x="19" y="13"/>
                    </a:cubicBezTo>
                    <a:cubicBezTo>
                      <a:pt x="19" y="13"/>
                      <a:pt x="11" y="13"/>
                      <a:pt x="8" y="9"/>
                    </a:cubicBezTo>
                    <a:cubicBezTo>
                      <a:pt x="5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43" name="Freeform 8">
                <a:extLst>
                  <a:ext uri="{FF2B5EF4-FFF2-40B4-BE49-F238E27FC236}">
                    <a16:creationId xmlns:a16="http://schemas.microsoft.com/office/drawing/2014/main" id="{6EF5E15C-82C4-78CD-5935-F973F3D3C59C}"/>
                  </a:ext>
                </a:extLst>
              </p:cNvPr>
              <p:cNvSpPr/>
              <p:nvPr/>
            </p:nvSpPr>
            <p:spPr bwMode="auto">
              <a:xfrm>
                <a:off x="6106144" y="4033176"/>
                <a:ext cx="250835" cy="33767"/>
              </a:xfrm>
              <a:custGeom>
                <a:avLst/>
                <a:gdLst>
                  <a:gd name="T0" fmla="*/ 4 w 66"/>
                  <a:gd name="T1" fmla="*/ 1 h 9"/>
                  <a:gd name="T2" fmla="*/ 64 w 66"/>
                  <a:gd name="T3" fmla="*/ 1 h 9"/>
                  <a:gd name="T4" fmla="*/ 62 w 66"/>
                  <a:gd name="T5" fmla="*/ 7 h 9"/>
                  <a:gd name="T6" fmla="*/ 0 w 66"/>
                  <a:gd name="T7" fmla="*/ 9 h 9"/>
                  <a:gd name="T8" fmla="*/ 20 w 66"/>
                  <a:gd name="T9" fmla="*/ 5 h 9"/>
                  <a:gd name="T10" fmla="*/ 17 w 66"/>
                  <a:gd name="T11" fmla="*/ 3 h 9"/>
                  <a:gd name="T12" fmla="*/ 4 w 66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9">
                    <a:moveTo>
                      <a:pt x="4" y="1"/>
                    </a:moveTo>
                    <a:cubicBezTo>
                      <a:pt x="4" y="1"/>
                      <a:pt x="62" y="0"/>
                      <a:pt x="64" y="1"/>
                    </a:cubicBezTo>
                    <a:cubicBezTo>
                      <a:pt x="66" y="3"/>
                      <a:pt x="66" y="5"/>
                      <a:pt x="62" y="7"/>
                    </a:cubicBezTo>
                    <a:cubicBezTo>
                      <a:pt x="58" y="8"/>
                      <a:pt x="0" y="9"/>
                      <a:pt x="0" y="9"/>
                    </a:cubicBezTo>
                    <a:cubicBezTo>
                      <a:pt x="0" y="9"/>
                      <a:pt x="20" y="7"/>
                      <a:pt x="20" y="5"/>
                    </a:cubicBezTo>
                    <a:cubicBezTo>
                      <a:pt x="20" y="3"/>
                      <a:pt x="21" y="4"/>
                      <a:pt x="17" y="3"/>
                    </a:cubicBezTo>
                    <a:cubicBezTo>
                      <a:pt x="13" y="3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9">
                <a:extLst>
                  <a:ext uri="{FF2B5EF4-FFF2-40B4-BE49-F238E27FC236}">
                    <a16:creationId xmlns:a16="http://schemas.microsoft.com/office/drawing/2014/main" id="{06570374-0166-FB47-E6CB-814B76B8C480}"/>
                  </a:ext>
                </a:extLst>
              </p:cNvPr>
              <p:cNvSpPr/>
              <p:nvPr/>
            </p:nvSpPr>
            <p:spPr bwMode="auto">
              <a:xfrm>
                <a:off x="6106144" y="4078198"/>
                <a:ext cx="246012" cy="94868"/>
              </a:xfrm>
              <a:custGeom>
                <a:avLst/>
                <a:gdLst>
                  <a:gd name="T0" fmla="*/ 11 w 65"/>
                  <a:gd name="T1" fmla="*/ 0 h 25"/>
                  <a:gd name="T2" fmla="*/ 60 w 65"/>
                  <a:gd name="T3" fmla="*/ 1 h 25"/>
                  <a:gd name="T4" fmla="*/ 65 w 65"/>
                  <a:gd name="T5" fmla="*/ 10 h 25"/>
                  <a:gd name="T6" fmla="*/ 57 w 65"/>
                  <a:gd name="T7" fmla="*/ 21 h 25"/>
                  <a:gd name="T8" fmla="*/ 0 w 65"/>
                  <a:gd name="T9" fmla="*/ 25 h 25"/>
                  <a:gd name="T10" fmla="*/ 21 w 65"/>
                  <a:gd name="T11" fmla="*/ 20 h 25"/>
                  <a:gd name="T12" fmla="*/ 22 w 65"/>
                  <a:gd name="T13" fmla="*/ 12 h 25"/>
                  <a:gd name="T14" fmla="*/ 23 w 65"/>
                  <a:gd name="T15" fmla="*/ 6 h 25"/>
                  <a:gd name="T16" fmla="*/ 23 w 65"/>
                  <a:gd name="T17" fmla="*/ 3 h 25"/>
                  <a:gd name="T18" fmla="*/ 11 w 65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5">
                    <a:moveTo>
                      <a:pt x="11" y="0"/>
                    </a:moveTo>
                    <a:cubicBezTo>
                      <a:pt x="11" y="0"/>
                      <a:pt x="58" y="0"/>
                      <a:pt x="60" y="1"/>
                    </a:cubicBezTo>
                    <a:cubicBezTo>
                      <a:pt x="63" y="2"/>
                      <a:pt x="65" y="7"/>
                      <a:pt x="65" y="10"/>
                    </a:cubicBezTo>
                    <a:cubicBezTo>
                      <a:pt x="65" y="14"/>
                      <a:pt x="65" y="19"/>
                      <a:pt x="57" y="21"/>
                    </a:cubicBezTo>
                    <a:cubicBezTo>
                      <a:pt x="49" y="23"/>
                      <a:pt x="0" y="25"/>
                      <a:pt x="0" y="25"/>
                    </a:cubicBezTo>
                    <a:cubicBezTo>
                      <a:pt x="0" y="25"/>
                      <a:pt x="20" y="22"/>
                      <a:pt x="21" y="20"/>
                    </a:cubicBezTo>
                    <a:cubicBezTo>
                      <a:pt x="23" y="18"/>
                      <a:pt x="21" y="14"/>
                      <a:pt x="22" y="12"/>
                    </a:cubicBezTo>
                    <a:cubicBezTo>
                      <a:pt x="23" y="10"/>
                      <a:pt x="24" y="10"/>
                      <a:pt x="23" y="6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0">
                <a:extLst>
                  <a:ext uri="{FF2B5EF4-FFF2-40B4-BE49-F238E27FC236}">
                    <a16:creationId xmlns:a16="http://schemas.microsoft.com/office/drawing/2014/main" id="{E76D63F4-160C-3CA2-4BD8-F79E08D76989}"/>
                  </a:ext>
                </a:extLst>
              </p:cNvPr>
              <p:cNvSpPr/>
              <p:nvPr/>
            </p:nvSpPr>
            <p:spPr bwMode="auto">
              <a:xfrm>
                <a:off x="6038612" y="4206831"/>
                <a:ext cx="307113" cy="35374"/>
              </a:xfrm>
              <a:custGeom>
                <a:avLst/>
                <a:gdLst>
                  <a:gd name="T0" fmla="*/ 20 w 81"/>
                  <a:gd name="T1" fmla="*/ 1 h 9"/>
                  <a:gd name="T2" fmla="*/ 73 w 81"/>
                  <a:gd name="T3" fmla="*/ 0 h 9"/>
                  <a:gd name="T4" fmla="*/ 80 w 81"/>
                  <a:gd name="T5" fmla="*/ 3 h 9"/>
                  <a:gd name="T6" fmla="*/ 3 w 81"/>
                  <a:gd name="T7" fmla="*/ 9 h 9"/>
                  <a:gd name="T8" fmla="*/ 24 w 81"/>
                  <a:gd name="T9" fmla="*/ 5 h 9"/>
                  <a:gd name="T10" fmla="*/ 20 w 81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9">
                    <a:moveTo>
                      <a:pt x="20" y="1"/>
                    </a:moveTo>
                    <a:cubicBezTo>
                      <a:pt x="20" y="1"/>
                      <a:pt x="66" y="0"/>
                      <a:pt x="7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78" y="4"/>
                      <a:pt x="5" y="9"/>
                      <a:pt x="3" y="9"/>
                    </a:cubicBezTo>
                    <a:cubicBezTo>
                      <a:pt x="0" y="9"/>
                      <a:pt x="21" y="6"/>
                      <a:pt x="24" y="5"/>
                    </a:cubicBezTo>
                    <a:cubicBezTo>
                      <a:pt x="27" y="4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1">
                <a:extLst>
                  <a:ext uri="{FF2B5EF4-FFF2-40B4-BE49-F238E27FC236}">
                    <a16:creationId xmlns:a16="http://schemas.microsoft.com/office/drawing/2014/main" id="{0F18B1B3-7A10-6263-729F-90A27996624B}"/>
                  </a:ext>
                </a:extLst>
              </p:cNvPr>
              <p:cNvSpPr/>
              <p:nvPr/>
            </p:nvSpPr>
            <p:spPr bwMode="auto">
              <a:xfrm>
                <a:off x="6072378" y="4264716"/>
                <a:ext cx="273346" cy="25727"/>
              </a:xfrm>
              <a:custGeom>
                <a:avLst/>
                <a:gdLst>
                  <a:gd name="T0" fmla="*/ 26 w 72"/>
                  <a:gd name="T1" fmla="*/ 1 h 7"/>
                  <a:gd name="T2" fmla="*/ 72 w 72"/>
                  <a:gd name="T3" fmla="*/ 0 h 7"/>
                  <a:gd name="T4" fmla="*/ 49 w 72"/>
                  <a:gd name="T5" fmla="*/ 5 h 7"/>
                  <a:gd name="T6" fmla="*/ 4 w 72"/>
                  <a:gd name="T7" fmla="*/ 7 h 7"/>
                  <a:gd name="T8" fmla="*/ 26 w 7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">
                    <a:moveTo>
                      <a:pt x="26" y="1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51" y="5"/>
                      <a:pt x="49" y="5"/>
                    </a:cubicBezTo>
                    <a:cubicBezTo>
                      <a:pt x="47" y="5"/>
                      <a:pt x="9" y="7"/>
                      <a:pt x="4" y="7"/>
                    </a:cubicBezTo>
                    <a:cubicBezTo>
                      <a:pt x="0" y="7"/>
                      <a:pt x="35" y="3"/>
                      <a:pt x="26" y="1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2">
                <a:extLst>
                  <a:ext uri="{FF2B5EF4-FFF2-40B4-BE49-F238E27FC236}">
                    <a16:creationId xmlns:a16="http://schemas.microsoft.com/office/drawing/2014/main" id="{ABDF6CF2-B6BE-AA3D-4CD7-9B160D529A43}"/>
                  </a:ext>
                </a:extLst>
              </p:cNvPr>
              <p:cNvSpPr/>
              <p:nvPr/>
            </p:nvSpPr>
            <p:spPr bwMode="auto">
              <a:xfrm>
                <a:off x="6057907" y="4320994"/>
                <a:ext cx="291034" cy="38590"/>
              </a:xfrm>
              <a:custGeom>
                <a:avLst/>
                <a:gdLst>
                  <a:gd name="T0" fmla="*/ 15 w 77"/>
                  <a:gd name="T1" fmla="*/ 2 h 10"/>
                  <a:gd name="T2" fmla="*/ 73 w 77"/>
                  <a:gd name="T3" fmla="*/ 0 h 10"/>
                  <a:gd name="T4" fmla="*/ 72 w 77"/>
                  <a:gd name="T5" fmla="*/ 5 h 10"/>
                  <a:gd name="T6" fmla="*/ 0 w 77"/>
                  <a:gd name="T7" fmla="*/ 10 h 10"/>
                  <a:gd name="T8" fmla="*/ 31 w 77"/>
                  <a:gd name="T9" fmla="*/ 5 h 10"/>
                  <a:gd name="T10" fmla="*/ 15 w 77"/>
                  <a:gd name="T1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0">
                    <a:moveTo>
                      <a:pt x="15" y="2"/>
                    </a:moveTo>
                    <a:cubicBezTo>
                      <a:pt x="15" y="2"/>
                      <a:pt x="69" y="0"/>
                      <a:pt x="73" y="0"/>
                    </a:cubicBezTo>
                    <a:cubicBezTo>
                      <a:pt x="77" y="0"/>
                      <a:pt x="75" y="4"/>
                      <a:pt x="72" y="5"/>
                    </a:cubicBezTo>
                    <a:cubicBezTo>
                      <a:pt x="68" y="6"/>
                      <a:pt x="0" y="10"/>
                      <a:pt x="0" y="10"/>
                    </a:cubicBezTo>
                    <a:cubicBezTo>
                      <a:pt x="0" y="10"/>
                      <a:pt x="29" y="6"/>
                      <a:pt x="31" y="5"/>
                    </a:cubicBezTo>
                    <a:cubicBezTo>
                      <a:pt x="32" y="4"/>
                      <a:pt x="15" y="2"/>
                      <a:pt x="15" y="2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3">
                <a:extLst>
                  <a:ext uri="{FF2B5EF4-FFF2-40B4-BE49-F238E27FC236}">
                    <a16:creationId xmlns:a16="http://schemas.microsoft.com/office/drawing/2014/main" id="{8F637AB3-0054-6B5B-13BE-38FB25288BC9}"/>
                  </a:ext>
                </a:extLst>
              </p:cNvPr>
              <p:cNvSpPr/>
              <p:nvPr/>
            </p:nvSpPr>
            <p:spPr bwMode="auto">
              <a:xfrm>
                <a:off x="6128655" y="4378879"/>
                <a:ext cx="220285" cy="33767"/>
              </a:xfrm>
              <a:custGeom>
                <a:avLst/>
                <a:gdLst>
                  <a:gd name="T0" fmla="*/ 0 w 58"/>
                  <a:gd name="T1" fmla="*/ 4 h 9"/>
                  <a:gd name="T2" fmla="*/ 56 w 58"/>
                  <a:gd name="T3" fmla="*/ 0 h 9"/>
                  <a:gd name="T4" fmla="*/ 0 w 58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9">
                    <a:moveTo>
                      <a:pt x="0" y="4"/>
                    </a:moveTo>
                    <a:cubicBezTo>
                      <a:pt x="0" y="4"/>
                      <a:pt x="55" y="0"/>
                      <a:pt x="56" y="0"/>
                    </a:cubicBezTo>
                    <a:cubicBezTo>
                      <a:pt x="58" y="0"/>
                      <a:pt x="22" y="9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4">
                <a:extLst>
                  <a:ext uri="{FF2B5EF4-FFF2-40B4-BE49-F238E27FC236}">
                    <a16:creationId xmlns:a16="http://schemas.microsoft.com/office/drawing/2014/main" id="{5E8C75DE-B6A1-3E58-B141-5A588E79DF8B}"/>
                  </a:ext>
                </a:extLst>
              </p:cNvPr>
              <p:cNvSpPr/>
              <p:nvPr/>
            </p:nvSpPr>
            <p:spPr bwMode="auto">
              <a:xfrm>
                <a:off x="6049868" y="4446412"/>
                <a:ext cx="284602" cy="30551"/>
              </a:xfrm>
              <a:custGeom>
                <a:avLst/>
                <a:gdLst>
                  <a:gd name="T0" fmla="*/ 23 w 75"/>
                  <a:gd name="T1" fmla="*/ 0 h 8"/>
                  <a:gd name="T2" fmla="*/ 71 w 75"/>
                  <a:gd name="T3" fmla="*/ 0 h 8"/>
                  <a:gd name="T4" fmla="*/ 65 w 75"/>
                  <a:gd name="T5" fmla="*/ 4 h 8"/>
                  <a:gd name="T6" fmla="*/ 0 w 75"/>
                  <a:gd name="T7" fmla="*/ 8 h 8"/>
                  <a:gd name="T8" fmla="*/ 31 w 75"/>
                  <a:gd name="T9" fmla="*/ 3 h 8"/>
                  <a:gd name="T10" fmla="*/ 23 w 7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8">
                    <a:moveTo>
                      <a:pt x="23" y="0"/>
                    </a:moveTo>
                    <a:cubicBezTo>
                      <a:pt x="23" y="0"/>
                      <a:pt x="67" y="0"/>
                      <a:pt x="71" y="0"/>
                    </a:cubicBezTo>
                    <a:cubicBezTo>
                      <a:pt x="75" y="1"/>
                      <a:pt x="68" y="3"/>
                      <a:pt x="65" y="4"/>
                    </a:cubicBezTo>
                    <a:cubicBezTo>
                      <a:pt x="62" y="5"/>
                      <a:pt x="0" y="8"/>
                      <a:pt x="0" y="8"/>
                    </a:cubicBezTo>
                    <a:cubicBezTo>
                      <a:pt x="0" y="8"/>
                      <a:pt x="28" y="4"/>
                      <a:pt x="31" y="3"/>
                    </a:cubicBezTo>
                    <a:cubicBezTo>
                      <a:pt x="33" y="3"/>
                      <a:pt x="33" y="3"/>
                      <a:pt x="23" y="0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5">
                <a:extLst>
                  <a:ext uri="{FF2B5EF4-FFF2-40B4-BE49-F238E27FC236}">
                    <a16:creationId xmlns:a16="http://schemas.microsoft.com/office/drawing/2014/main" id="{BD62CC3A-2EB6-472A-7E18-80AF6E25D700}"/>
                  </a:ext>
                </a:extLst>
              </p:cNvPr>
              <p:cNvSpPr/>
              <p:nvPr/>
            </p:nvSpPr>
            <p:spPr bwMode="auto">
              <a:xfrm>
                <a:off x="6139911" y="4496257"/>
                <a:ext cx="209029" cy="25727"/>
              </a:xfrm>
              <a:custGeom>
                <a:avLst/>
                <a:gdLst>
                  <a:gd name="T0" fmla="*/ 0 w 55"/>
                  <a:gd name="T1" fmla="*/ 3 h 7"/>
                  <a:gd name="T2" fmla="*/ 53 w 55"/>
                  <a:gd name="T3" fmla="*/ 0 h 7"/>
                  <a:gd name="T4" fmla="*/ 0 w 5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">
                    <a:moveTo>
                      <a:pt x="0" y="3"/>
                    </a:moveTo>
                    <a:cubicBezTo>
                      <a:pt x="0" y="3"/>
                      <a:pt x="51" y="0"/>
                      <a:pt x="53" y="0"/>
                    </a:cubicBezTo>
                    <a:cubicBezTo>
                      <a:pt x="55" y="0"/>
                      <a:pt x="28" y="7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6">
                <a:extLst>
                  <a:ext uri="{FF2B5EF4-FFF2-40B4-BE49-F238E27FC236}">
                    <a16:creationId xmlns:a16="http://schemas.microsoft.com/office/drawing/2014/main" id="{D31AE142-A604-00C7-87A0-01AE83D643E6}"/>
                  </a:ext>
                </a:extLst>
              </p:cNvPr>
              <p:cNvSpPr/>
              <p:nvPr/>
            </p:nvSpPr>
            <p:spPr bwMode="auto">
              <a:xfrm>
                <a:off x="6155990" y="4557357"/>
                <a:ext cx="162400" cy="28944"/>
              </a:xfrm>
              <a:custGeom>
                <a:avLst/>
                <a:gdLst>
                  <a:gd name="T0" fmla="*/ 0 w 43"/>
                  <a:gd name="T1" fmla="*/ 2 h 8"/>
                  <a:gd name="T2" fmla="*/ 41 w 43"/>
                  <a:gd name="T3" fmla="*/ 1 h 8"/>
                  <a:gd name="T4" fmla="*/ 26 w 43"/>
                  <a:gd name="T5" fmla="*/ 7 h 8"/>
                  <a:gd name="T6" fmla="*/ 0 w 4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0" y="2"/>
                    </a:moveTo>
                    <a:cubicBezTo>
                      <a:pt x="0" y="2"/>
                      <a:pt x="38" y="0"/>
                      <a:pt x="41" y="1"/>
                    </a:cubicBezTo>
                    <a:cubicBezTo>
                      <a:pt x="43" y="1"/>
                      <a:pt x="31" y="5"/>
                      <a:pt x="26" y="7"/>
                    </a:cubicBezTo>
                    <a:cubicBezTo>
                      <a:pt x="20" y="8"/>
                      <a:pt x="12" y="7"/>
                      <a:pt x="0" y="2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7">
                <a:extLst>
                  <a:ext uri="{FF2B5EF4-FFF2-40B4-BE49-F238E27FC236}">
                    <a16:creationId xmlns:a16="http://schemas.microsoft.com/office/drawing/2014/main" id="{6984CCF1-E56A-0BAD-9833-0318C7C2D79E}"/>
                  </a:ext>
                </a:extLst>
              </p:cNvPr>
              <p:cNvSpPr/>
              <p:nvPr/>
            </p:nvSpPr>
            <p:spPr bwMode="auto">
              <a:xfrm>
                <a:off x="6083633" y="4583085"/>
                <a:ext cx="318368" cy="30551"/>
              </a:xfrm>
              <a:custGeom>
                <a:avLst/>
                <a:gdLst>
                  <a:gd name="T0" fmla="*/ 0 w 84"/>
                  <a:gd name="T1" fmla="*/ 5 h 8"/>
                  <a:gd name="T2" fmla="*/ 84 w 84"/>
                  <a:gd name="T3" fmla="*/ 0 h 8"/>
                  <a:gd name="T4" fmla="*/ 32 w 84"/>
                  <a:gd name="T5" fmla="*/ 8 h 8"/>
                  <a:gd name="T6" fmla="*/ 0 w 84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">
                    <a:moveTo>
                      <a:pt x="0" y="5"/>
                    </a:moveTo>
                    <a:cubicBezTo>
                      <a:pt x="0" y="5"/>
                      <a:pt x="76" y="2"/>
                      <a:pt x="84" y="0"/>
                    </a:cubicBezTo>
                    <a:cubicBezTo>
                      <a:pt x="84" y="0"/>
                      <a:pt x="75" y="6"/>
                      <a:pt x="32" y="8"/>
                    </a:cubicBezTo>
                    <a:cubicBezTo>
                      <a:pt x="32" y="8"/>
                      <a:pt x="9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18">
                <a:extLst>
                  <a:ext uri="{FF2B5EF4-FFF2-40B4-BE49-F238E27FC236}">
                    <a16:creationId xmlns:a16="http://schemas.microsoft.com/office/drawing/2014/main" id="{4AE256B5-F7A4-85EE-5A07-943938BC84D1}"/>
                  </a:ext>
                </a:extLst>
              </p:cNvPr>
              <p:cNvSpPr/>
              <p:nvPr/>
            </p:nvSpPr>
            <p:spPr bwMode="auto">
              <a:xfrm>
                <a:off x="6451847" y="4211656"/>
                <a:ext cx="36983" cy="22511"/>
              </a:xfrm>
              <a:custGeom>
                <a:avLst/>
                <a:gdLst>
                  <a:gd name="T0" fmla="*/ 7 w 10"/>
                  <a:gd name="T1" fmla="*/ 0 h 6"/>
                  <a:gd name="T2" fmla="*/ 0 w 10"/>
                  <a:gd name="T3" fmla="*/ 6 h 6"/>
                  <a:gd name="T4" fmla="*/ 7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10" y="5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9">
                <a:extLst>
                  <a:ext uri="{FF2B5EF4-FFF2-40B4-BE49-F238E27FC236}">
                    <a16:creationId xmlns:a16="http://schemas.microsoft.com/office/drawing/2014/main" id="{503F3F05-60EA-F109-B372-9ADE492600C2}"/>
                  </a:ext>
                </a:extLst>
              </p:cNvPr>
              <p:cNvSpPr/>
              <p:nvPr/>
            </p:nvSpPr>
            <p:spPr bwMode="auto">
              <a:xfrm>
                <a:off x="6447023" y="4086238"/>
                <a:ext cx="41806" cy="19295"/>
              </a:xfrm>
              <a:custGeom>
                <a:avLst/>
                <a:gdLst>
                  <a:gd name="T0" fmla="*/ 8 w 11"/>
                  <a:gd name="T1" fmla="*/ 0 h 5"/>
                  <a:gd name="T2" fmla="*/ 0 w 11"/>
                  <a:gd name="T3" fmla="*/ 5 h 5"/>
                  <a:gd name="T4" fmla="*/ 8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8" y="0"/>
                      <a:pt x="11" y="4"/>
                      <a:pt x="0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20">
                <a:extLst>
                  <a:ext uri="{FF2B5EF4-FFF2-40B4-BE49-F238E27FC236}">
                    <a16:creationId xmlns:a16="http://schemas.microsoft.com/office/drawing/2014/main" id="{7CA9D38C-1CC5-E48D-1E7E-726C8BA12BFF}"/>
                  </a:ext>
                </a:extLst>
              </p:cNvPr>
              <p:cNvSpPr/>
              <p:nvPr/>
            </p:nvSpPr>
            <p:spPr bwMode="auto">
              <a:xfrm>
                <a:off x="6432552" y="4329033"/>
                <a:ext cx="56278" cy="19295"/>
              </a:xfrm>
              <a:custGeom>
                <a:avLst/>
                <a:gdLst>
                  <a:gd name="T0" fmla="*/ 11 w 15"/>
                  <a:gd name="T1" fmla="*/ 0 h 5"/>
                  <a:gd name="T2" fmla="*/ 0 w 15"/>
                  <a:gd name="T3" fmla="*/ 5 h 5"/>
                  <a:gd name="T4" fmla="*/ 11 w 1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11" y="0"/>
                      <a:pt x="15" y="4"/>
                      <a:pt x="0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21">
                <a:extLst>
                  <a:ext uri="{FF2B5EF4-FFF2-40B4-BE49-F238E27FC236}">
                    <a16:creationId xmlns:a16="http://schemas.microsoft.com/office/drawing/2014/main" id="{0F0A7774-214C-7656-2215-18D8561FA331}"/>
                  </a:ext>
                </a:extLst>
              </p:cNvPr>
              <p:cNvSpPr/>
              <p:nvPr/>
            </p:nvSpPr>
            <p:spPr bwMode="auto">
              <a:xfrm>
                <a:off x="6435768" y="4404606"/>
                <a:ext cx="46630" cy="57885"/>
              </a:xfrm>
              <a:custGeom>
                <a:avLst/>
                <a:gdLst>
                  <a:gd name="T0" fmla="*/ 6 w 12"/>
                  <a:gd name="T1" fmla="*/ 0 h 15"/>
                  <a:gd name="T2" fmla="*/ 7 w 12"/>
                  <a:gd name="T3" fmla="*/ 6 h 15"/>
                  <a:gd name="T4" fmla="*/ 12 w 12"/>
                  <a:gd name="T5" fmla="*/ 12 h 15"/>
                  <a:gd name="T6" fmla="*/ 0 w 12"/>
                  <a:gd name="T7" fmla="*/ 14 h 15"/>
                  <a:gd name="T8" fmla="*/ 6 w 12"/>
                  <a:gd name="T9" fmla="*/ 10 h 15"/>
                  <a:gd name="T10" fmla="*/ 6 w 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6" y="0"/>
                      <a:pt x="6" y="5"/>
                      <a:pt x="7" y="6"/>
                    </a:cubicBezTo>
                    <a:cubicBezTo>
                      <a:pt x="8" y="7"/>
                      <a:pt x="12" y="12"/>
                      <a:pt x="12" y="12"/>
                    </a:cubicBezTo>
                    <a:cubicBezTo>
                      <a:pt x="12" y="12"/>
                      <a:pt x="3" y="15"/>
                      <a:pt x="0" y="14"/>
                    </a:cubicBezTo>
                    <a:cubicBezTo>
                      <a:pt x="0" y="14"/>
                      <a:pt x="5" y="12"/>
                      <a:pt x="6" y="10"/>
                    </a:cubicBezTo>
                    <a:cubicBezTo>
                      <a:pt x="6" y="9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22">
                <a:extLst>
                  <a:ext uri="{FF2B5EF4-FFF2-40B4-BE49-F238E27FC236}">
                    <a16:creationId xmlns:a16="http://schemas.microsoft.com/office/drawing/2014/main" id="{7B5A73A8-8481-1618-8AD8-9377F612BEC3}"/>
                  </a:ext>
                </a:extLst>
              </p:cNvPr>
              <p:cNvSpPr/>
              <p:nvPr/>
            </p:nvSpPr>
            <p:spPr bwMode="auto">
              <a:xfrm>
                <a:off x="6455063" y="4549319"/>
                <a:ext cx="22511" cy="19295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6" y="4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3">
                <a:extLst>
                  <a:ext uri="{FF2B5EF4-FFF2-40B4-BE49-F238E27FC236}">
                    <a16:creationId xmlns:a16="http://schemas.microsoft.com/office/drawing/2014/main" id="{17FE36FE-3012-7854-E455-2A4549F57ADD}"/>
                  </a:ext>
                </a:extLst>
              </p:cNvPr>
              <p:cNvSpPr/>
              <p:nvPr/>
            </p:nvSpPr>
            <p:spPr bwMode="auto">
              <a:xfrm>
                <a:off x="5742755" y="4063727"/>
                <a:ext cx="209029" cy="22511"/>
              </a:xfrm>
              <a:custGeom>
                <a:avLst/>
                <a:gdLst>
                  <a:gd name="T0" fmla="*/ 0 w 55"/>
                  <a:gd name="T1" fmla="*/ 0 h 6"/>
                  <a:gd name="T2" fmla="*/ 55 w 55"/>
                  <a:gd name="T3" fmla="*/ 3 h 6"/>
                  <a:gd name="T4" fmla="*/ 0 w 5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24">
                <a:extLst>
                  <a:ext uri="{FF2B5EF4-FFF2-40B4-BE49-F238E27FC236}">
                    <a16:creationId xmlns:a16="http://schemas.microsoft.com/office/drawing/2014/main" id="{4B26492E-14D7-EB0A-0BB7-6B0105995D3F}"/>
                  </a:ext>
                </a:extLst>
              </p:cNvPr>
              <p:cNvSpPr/>
              <p:nvPr/>
            </p:nvSpPr>
            <p:spPr bwMode="auto">
              <a:xfrm>
                <a:off x="5689694" y="4253462"/>
                <a:ext cx="72357" cy="17688"/>
              </a:xfrm>
              <a:custGeom>
                <a:avLst/>
                <a:gdLst>
                  <a:gd name="T0" fmla="*/ 7 w 19"/>
                  <a:gd name="T1" fmla="*/ 0 h 5"/>
                  <a:gd name="T2" fmla="*/ 19 w 19"/>
                  <a:gd name="T3" fmla="*/ 1 h 5"/>
                  <a:gd name="T4" fmla="*/ 4 w 19"/>
                  <a:gd name="T5" fmla="*/ 4 h 5"/>
                  <a:gd name="T6" fmla="*/ 7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7" y="4"/>
                      <a:pt x="4" y="4"/>
                    </a:cubicBezTo>
                    <a:cubicBezTo>
                      <a:pt x="0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5">
                <a:extLst>
                  <a:ext uri="{FF2B5EF4-FFF2-40B4-BE49-F238E27FC236}">
                    <a16:creationId xmlns:a16="http://schemas.microsoft.com/office/drawing/2014/main" id="{4F941664-B1C5-FB5A-E2A3-BDF5D5BE91C6}"/>
                  </a:ext>
                </a:extLst>
              </p:cNvPr>
              <p:cNvSpPr/>
              <p:nvPr/>
            </p:nvSpPr>
            <p:spPr bwMode="auto">
              <a:xfrm>
                <a:off x="5689694" y="4367623"/>
                <a:ext cx="75573" cy="14472"/>
              </a:xfrm>
              <a:custGeom>
                <a:avLst/>
                <a:gdLst>
                  <a:gd name="T0" fmla="*/ 6 w 20"/>
                  <a:gd name="T1" fmla="*/ 0 h 4"/>
                  <a:gd name="T2" fmla="*/ 20 w 20"/>
                  <a:gd name="T3" fmla="*/ 0 h 4"/>
                  <a:gd name="T4" fmla="*/ 2 w 20"/>
                  <a:gd name="T5" fmla="*/ 4 h 4"/>
                  <a:gd name="T6" fmla="*/ 6 w 2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4" y="4"/>
                      <a:pt x="2" y="4"/>
                    </a:cubicBezTo>
                    <a:cubicBezTo>
                      <a:pt x="0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26">
                <a:extLst>
                  <a:ext uri="{FF2B5EF4-FFF2-40B4-BE49-F238E27FC236}">
                    <a16:creationId xmlns:a16="http://schemas.microsoft.com/office/drawing/2014/main" id="{10A19341-9D16-75CA-8E91-C85B1FF155FD}"/>
                  </a:ext>
                </a:extLst>
              </p:cNvPr>
              <p:cNvSpPr/>
              <p:nvPr/>
            </p:nvSpPr>
            <p:spPr bwMode="auto">
              <a:xfrm>
                <a:off x="5686478" y="4491434"/>
                <a:ext cx="75573" cy="19295"/>
              </a:xfrm>
              <a:custGeom>
                <a:avLst/>
                <a:gdLst>
                  <a:gd name="T0" fmla="*/ 6 w 20"/>
                  <a:gd name="T1" fmla="*/ 0 h 5"/>
                  <a:gd name="T2" fmla="*/ 20 w 20"/>
                  <a:gd name="T3" fmla="*/ 1 h 5"/>
                  <a:gd name="T4" fmla="*/ 2 w 20"/>
                  <a:gd name="T5" fmla="*/ 5 h 5"/>
                  <a:gd name="T6" fmla="*/ 6 w 2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6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3" y="5"/>
                      <a:pt x="2" y="5"/>
                    </a:cubicBezTo>
                    <a:cubicBezTo>
                      <a:pt x="0" y="5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27">
                <a:extLst>
                  <a:ext uri="{FF2B5EF4-FFF2-40B4-BE49-F238E27FC236}">
                    <a16:creationId xmlns:a16="http://schemas.microsoft.com/office/drawing/2014/main" id="{CA339FAD-FA11-1013-F823-361368A29B4F}"/>
                  </a:ext>
                </a:extLst>
              </p:cNvPr>
              <p:cNvSpPr/>
              <p:nvPr/>
            </p:nvSpPr>
            <p:spPr bwMode="auto">
              <a:xfrm>
                <a:off x="5750795" y="4599164"/>
                <a:ext cx="271739" cy="33767"/>
              </a:xfrm>
              <a:custGeom>
                <a:avLst/>
                <a:gdLst>
                  <a:gd name="T0" fmla="*/ 0 w 72"/>
                  <a:gd name="T1" fmla="*/ 0 h 9"/>
                  <a:gd name="T2" fmla="*/ 68 w 72"/>
                  <a:gd name="T3" fmla="*/ 1 h 9"/>
                  <a:gd name="T4" fmla="*/ 0 w 7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9">
                    <a:moveTo>
                      <a:pt x="0" y="0"/>
                    </a:moveTo>
                    <a:cubicBezTo>
                      <a:pt x="0" y="0"/>
                      <a:pt x="65" y="2"/>
                      <a:pt x="68" y="1"/>
                    </a:cubicBezTo>
                    <a:cubicBezTo>
                      <a:pt x="72" y="1"/>
                      <a:pt x="24" y="9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28">
                <a:extLst>
                  <a:ext uri="{FF2B5EF4-FFF2-40B4-BE49-F238E27FC236}">
                    <a16:creationId xmlns:a16="http://schemas.microsoft.com/office/drawing/2014/main" id="{CA2E83B6-B5A4-EB18-42E5-383B54379785}"/>
                  </a:ext>
                </a:extLst>
              </p:cNvPr>
              <p:cNvSpPr/>
              <p:nvPr/>
            </p:nvSpPr>
            <p:spPr bwMode="auto">
              <a:xfrm>
                <a:off x="6234778" y="4628106"/>
                <a:ext cx="136674" cy="122202"/>
              </a:xfrm>
              <a:custGeom>
                <a:avLst/>
                <a:gdLst>
                  <a:gd name="T0" fmla="*/ 36 w 36"/>
                  <a:gd name="T1" fmla="*/ 0 h 32"/>
                  <a:gd name="T2" fmla="*/ 3 w 36"/>
                  <a:gd name="T3" fmla="*/ 31 h 32"/>
                  <a:gd name="T4" fmla="*/ 36 w 36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2">
                    <a:moveTo>
                      <a:pt x="36" y="0"/>
                    </a:moveTo>
                    <a:cubicBezTo>
                      <a:pt x="36" y="0"/>
                      <a:pt x="5" y="30"/>
                      <a:pt x="3" y="31"/>
                    </a:cubicBezTo>
                    <a:cubicBezTo>
                      <a:pt x="0" y="32"/>
                      <a:pt x="21" y="8"/>
                      <a:pt x="36" y="0"/>
                    </a:cubicBezTo>
                    <a:close/>
                  </a:path>
                </a:pathLst>
              </a:custGeom>
              <a:solidFill>
                <a:schemeClr val="bg1">
                  <a:alpha val="3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39">
                <a:extLst>
                  <a:ext uri="{FF2B5EF4-FFF2-40B4-BE49-F238E27FC236}">
                    <a16:creationId xmlns:a16="http://schemas.microsoft.com/office/drawing/2014/main" id="{0A78E5A0-118F-BFF5-F136-D719EDCA901A}"/>
                  </a:ext>
                </a:extLst>
              </p:cNvPr>
              <p:cNvSpPr/>
              <p:nvPr/>
            </p:nvSpPr>
            <p:spPr bwMode="auto">
              <a:xfrm>
                <a:off x="6101321" y="3892490"/>
                <a:ext cx="273345" cy="30551"/>
              </a:xfrm>
              <a:custGeom>
                <a:avLst/>
                <a:gdLst>
                  <a:gd name="T0" fmla="*/ 170 w 170"/>
                  <a:gd name="T1" fmla="*/ 19 h 19"/>
                  <a:gd name="T2" fmla="*/ 0 w 170"/>
                  <a:gd name="T3" fmla="*/ 12 h 19"/>
                  <a:gd name="T4" fmla="*/ 0 w 170"/>
                  <a:gd name="T5" fmla="*/ 0 h 19"/>
                  <a:gd name="T6" fmla="*/ 170 w 170"/>
                  <a:gd name="T7" fmla="*/ 7 h 19"/>
                  <a:gd name="T8" fmla="*/ 170 w 17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9">
                    <a:moveTo>
                      <a:pt x="170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170" y="7"/>
                    </a:lnTo>
                    <a:lnTo>
                      <a:pt x="170" y="19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68" name="Freeform 42">
                <a:extLst>
                  <a:ext uri="{FF2B5EF4-FFF2-40B4-BE49-F238E27FC236}">
                    <a16:creationId xmlns:a16="http://schemas.microsoft.com/office/drawing/2014/main" id="{954AD4CA-CD8C-F312-984A-373396EAD7EC}"/>
                  </a:ext>
                </a:extLst>
              </p:cNvPr>
              <p:cNvSpPr/>
              <p:nvPr/>
            </p:nvSpPr>
            <p:spPr bwMode="auto">
              <a:xfrm>
                <a:off x="5672008" y="3895705"/>
                <a:ext cx="426097" cy="30551"/>
              </a:xfrm>
              <a:custGeom>
                <a:avLst/>
                <a:gdLst>
                  <a:gd name="T0" fmla="*/ 0 w 265"/>
                  <a:gd name="T1" fmla="*/ 19 h 19"/>
                  <a:gd name="T2" fmla="*/ 0 w 265"/>
                  <a:gd name="T3" fmla="*/ 7 h 19"/>
                  <a:gd name="T4" fmla="*/ 265 w 265"/>
                  <a:gd name="T5" fmla="*/ 0 h 19"/>
                  <a:gd name="T6" fmla="*/ 265 w 265"/>
                  <a:gd name="T7" fmla="*/ 12 h 19"/>
                  <a:gd name="T8" fmla="*/ 0 w 26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9">
                    <a:moveTo>
                      <a:pt x="0" y="19"/>
                    </a:moveTo>
                    <a:lnTo>
                      <a:pt x="0" y="7"/>
                    </a:lnTo>
                    <a:lnTo>
                      <a:pt x="265" y="0"/>
                    </a:lnTo>
                    <a:lnTo>
                      <a:pt x="265" y="1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8" name="Freeform 52">
                <a:extLst>
                  <a:ext uri="{FF2B5EF4-FFF2-40B4-BE49-F238E27FC236}">
                    <a16:creationId xmlns:a16="http://schemas.microsoft.com/office/drawing/2014/main" id="{39A6462F-5D3A-BA0D-A398-BD6FF8A00C2D}"/>
                  </a:ext>
                </a:extLst>
              </p:cNvPr>
              <p:cNvSpPr/>
              <p:nvPr/>
            </p:nvSpPr>
            <p:spPr bwMode="auto">
              <a:xfrm>
                <a:off x="6379489" y="3858723"/>
                <a:ext cx="197773" cy="64317"/>
              </a:xfrm>
              <a:custGeom>
                <a:avLst/>
                <a:gdLst>
                  <a:gd name="T0" fmla="*/ 2 w 123"/>
                  <a:gd name="T1" fmla="*/ 40 h 40"/>
                  <a:gd name="T2" fmla="*/ 0 w 123"/>
                  <a:gd name="T3" fmla="*/ 30 h 40"/>
                  <a:gd name="T4" fmla="*/ 120 w 123"/>
                  <a:gd name="T5" fmla="*/ 0 h 40"/>
                  <a:gd name="T6" fmla="*/ 123 w 123"/>
                  <a:gd name="T7" fmla="*/ 12 h 40"/>
                  <a:gd name="T8" fmla="*/ 2 w 123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0">
                    <a:moveTo>
                      <a:pt x="2" y="40"/>
                    </a:moveTo>
                    <a:lnTo>
                      <a:pt x="0" y="30"/>
                    </a:lnTo>
                    <a:lnTo>
                      <a:pt x="120" y="0"/>
                    </a:lnTo>
                    <a:lnTo>
                      <a:pt x="123" y="12"/>
                    </a:lnTo>
                    <a:lnTo>
                      <a:pt x="2" y="4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73" name="Oval 147">
                <a:extLst>
                  <a:ext uri="{FF2B5EF4-FFF2-40B4-BE49-F238E27FC236}">
                    <a16:creationId xmlns:a16="http://schemas.microsoft.com/office/drawing/2014/main" id="{BB4A1D5E-3F14-9665-AFCB-B36AE2DADE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644" y="3861939"/>
                <a:ext cx="91651" cy="94867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74" name="Oval 148">
                <a:extLst>
                  <a:ext uri="{FF2B5EF4-FFF2-40B4-BE49-F238E27FC236}">
                    <a16:creationId xmlns:a16="http://schemas.microsoft.com/office/drawing/2014/main" id="{82026CA8-4B2A-666E-5326-BC6A033B6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6986" y="3865155"/>
                <a:ext cx="90043" cy="94867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45A5984F-F2C1-7359-AD62-3C7901CD7092}"/>
                </a:ext>
              </a:extLst>
            </p:cNvPr>
            <p:cNvGrpSpPr/>
            <p:nvPr/>
          </p:nvGrpSpPr>
          <p:grpSpPr>
            <a:xfrm>
              <a:off x="5133357" y="1643007"/>
              <a:ext cx="1937535" cy="2394163"/>
              <a:chOff x="5133357" y="1643007"/>
              <a:chExt cx="1937535" cy="2394163"/>
            </a:xfrm>
          </p:grpSpPr>
          <p:sp>
            <p:nvSpPr>
              <p:cNvPr id="39" name="Freeform 33">
                <a:extLst>
                  <a:ext uri="{FF2B5EF4-FFF2-40B4-BE49-F238E27FC236}">
                    <a16:creationId xmlns:a16="http://schemas.microsoft.com/office/drawing/2014/main" id="{FBF07B02-168D-DBB2-834B-DDBA7854CF95}"/>
                  </a:ext>
                </a:extLst>
              </p:cNvPr>
              <p:cNvSpPr/>
              <p:nvPr/>
            </p:nvSpPr>
            <p:spPr bwMode="auto">
              <a:xfrm>
                <a:off x="5156670" y="1663882"/>
                <a:ext cx="1890913" cy="2373288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rgbClr val="87BF44">
                  <a:alpha val="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id="{11870862-DD01-3630-0055-7451BB4A69B1}"/>
                  </a:ext>
                </a:extLst>
              </p:cNvPr>
              <p:cNvSpPr/>
              <p:nvPr/>
            </p:nvSpPr>
            <p:spPr bwMode="auto">
              <a:xfrm>
                <a:off x="5204505" y="1723920"/>
                <a:ext cx="1795242" cy="2253213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rgbClr val="FFC727">
                  <a:alpha val="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Rectangle 38">
                <a:extLst>
                  <a:ext uri="{FF2B5EF4-FFF2-40B4-BE49-F238E27FC236}">
                    <a16:creationId xmlns:a16="http://schemas.microsoft.com/office/drawing/2014/main" id="{3BD5D40E-7E38-B200-0173-4A6CA015C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3281" y="3310422"/>
                <a:ext cx="19295" cy="593323"/>
              </a:xfrm>
              <a:prstGeom prst="rect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66" name="Freeform 40">
                <a:extLst>
                  <a:ext uri="{FF2B5EF4-FFF2-40B4-BE49-F238E27FC236}">
                    <a16:creationId xmlns:a16="http://schemas.microsoft.com/office/drawing/2014/main" id="{B6FAE95B-1039-6F18-CC0C-C4696211FDB1}"/>
                  </a:ext>
                </a:extLst>
              </p:cNvPr>
              <p:cNvSpPr/>
              <p:nvPr/>
            </p:nvSpPr>
            <p:spPr bwMode="auto">
              <a:xfrm>
                <a:off x="5897116" y="3633614"/>
                <a:ext cx="209029" cy="273347"/>
              </a:xfrm>
              <a:custGeom>
                <a:avLst/>
                <a:gdLst>
                  <a:gd name="T0" fmla="*/ 120 w 130"/>
                  <a:gd name="T1" fmla="*/ 170 h 170"/>
                  <a:gd name="T2" fmla="*/ 0 w 130"/>
                  <a:gd name="T3" fmla="*/ 7 h 170"/>
                  <a:gd name="T4" fmla="*/ 9 w 130"/>
                  <a:gd name="T5" fmla="*/ 0 h 170"/>
                  <a:gd name="T6" fmla="*/ 130 w 130"/>
                  <a:gd name="T7" fmla="*/ 163 h 170"/>
                  <a:gd name="T8" fmla="*/ 120 w 130"/>
                  <a:gd name="T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70">
                    <a:moveTo>
                      <a:pt x="120" y="17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30" y="163"/>
                    </a:lnTo>
                    <a:lnTo>
                      <a:pt x="120" y="17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67" name="Freeform 41">
                <a:extLst>
                  <a:ext uri="{FF2B5EF4-FFF2-40B4-BE49-F238E27FC236}">
                    <a16:creationId xmlns:a16="http://schemas.microsoft.com/office/drawing/2014/main" id="{1A19F43F-2E1A-4A62-86A0-CB39210F5DA5}"/>
                  </a:ext>
                </a:extLst>
              </p:cNvPr>
              <p:cNvSpPr/>
              <p:nvPr/>
            </p:nvSpPr>
            <p:spPr bwMode="auto">
              <a:xfrm>
                <a:off x="6090065" y="3664165"/>
                <a:ext cx="307111" cy="242796"/>
              </a:xfrm>
              <a:custGeom>
                <a:avLst/>
                <a:gdLst>
                  <a:gd name="T0" fmla="*/ 7 w 191"/>
                  <a:gd name="T1" fmla="*/ 151 h 151"/>
                  <a:gd name="T2" fmla="*/ 0 w 191"/>
                  <a:gd name="T3" fmla="*/ 142 h 151"/>
                  <a:gd name="T4" fmla="*/ 184 w 191"/>
                  <a:gd name="T5" fmla="*/ 0 h 151"/>
                  <a:gd name="T6" fmla="*/ 191 w 191"/>
                  <a:gd name="T7" fmla="*/ 10 h 151"/>
                  <a:gd name="T8" fmla="*/ 7 w 19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51">
                    <a:moveTo>
                      <a:pt x="7" y="151"/>
                    </a:moveTo>
                    <a:lnTo>
                      <a:pt x="0" y="142"/>
                    </a:lnTo>
                    <a:lnTo>
                      <a:pt x="184" y="0"/>
                    </a:lnTo>
                    <a:lnTo>
                      <a:pt x="191" y="10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69" name="Freeform 43">
                <a:extLst>
                  <a:ext uri="{FF2B5EF4-FFF2-40B4-BE49-F238E27FC236}">
                    <a16:creationId xmlns:a16="http://schemas.microsoft.com/office/drawing/2014/main" id="{AE2972C8-8175-26A8-38D8-95DFD0D03D94}"/>
                  </a:ext>
                </a:extLst>
              </p:cNvPr>
              <p:cNvSpPr/>
              <p:nvPr/>
            </p:nvSpPr>
            <p:spPr bwMode="auto">
              <a:xfrm>
                <a:off x="5573925" y="3596632"/>
                <a:ext cx="106122" cy="323192"/>
              </a:xfrm>
              <a:custGeom>
                <a:avLst/>
                <a:gdLst>
                  <a:gd name="T0" fmla="*/ 54 w 66"/>
                  <a:gd name="T1" fmla="*/ 201 h 201"/>
                  <a:gd name="T2" fmla="*/ 0 w 66"/>
                  <a:gd name="T3" fmla="*/ 2 h 201"/>
                  <a:gd name="T4" fmla="*/ 12 w 66"/>
                  <a:gd name="T5" fmla="*/ 0 h 201"/>
                  <a:gd name="T6" fmla="*/ 66 w 66"/>
                  <a:gd name="T7" fmla="*/ 198 h 201"/>
                  <a:gd name="T8" fmla="*/ 54 w 66"/>
                  <a:gd name="T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01">
                    <a:moveTo>
                      <a:pt x="54" y="20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6" y="198"/>
                    </a:lnTo>
                    <a:lnTo>
                      <a:pt x="54" y="20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0" name="Freeform 44">
                <a:extLst>
                  <a:ext uri="{FF2B5EF4-FFF2-40B4-BE49-F238E27FC236}">
                    <a16:creationId xmlns:a16="http://schemas.microsoft.com/office/drawing/2014/main" id="{A6C5D820-4341-58B9-0953-562B13AE5695}"/>
                  </a:ext>
                </a:extLst>
              </p:cNvPr>
              <p:cNvSpPr/>
              <p:nvPr/>
            </p:nvSpPr>
            <p:spPr bwMode="auto">
              <a:xfrm>
                <a:off x="5660752" y="3638438"/>
                <a:ext cx="247619" cy="281386"/>
              </a:xfrm>
              <a:custGeom>
                <a:avLst/>
                <a:gdLst>
                  <a:gd name="T0" fmla="*/ 9 w 154"/>
                  <a:gd name="T1" fmla="*/ 175 h 175"/>
                  <a:gd name="T2" fmla="*/ 0 w 154"/>
                  <a:gd name="T3" fmla="*/ 167 h 175"/>
                  <a:gd name="T4" fmla="*/ 147 w 154"/>
                  <a:gd name="T5" fmla="*/ 0 h 175"/>
                  <a:gd name="T6" fmla="*/ 154 w 154"/>
                  <a:gd name="T7" fmla="*/ 7 h 175"/>
                  <a:gd name="T8" fmla="*/ 9 w 154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75">
                    <a:moveTo>
                      <a:pt x="9" y="175"/>
                    </a:moveTo>
                    <a:lnTo>
                      <a:pt x="0" y="167"/>
                    </a:lnTo>
                    <a:lnTo>
                      <a:pt x="147" y="0"/>
                    </a:lnTo>
                    <a:lnTo>
                      <a:pt x="154" y="7"/>
                    </a:lnTo>
                    <a:lnTo>
                      <a:pt x="9" y="17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1" name="Freeform 45">
                <a:extLst>
                  <a:ext uri="{FF2B5EF4-FFF2-40B4-BE49-F238E27FC236}">
                    <a16:creationId xmlns:a16="http://schemas.microsoft.com/office/drawing/2014/main" id="{ECD5B47A-5846-B40F-B9A1-009B20626745}"/>
                  </a:ext>
                </a:extLst>
              </p:cNvPr>
              <p:cNvSpPr/>
              <p:nvPr/>
            </p:nvSpPr>
            <p:spPr bwMode="auto">
              <a:xfrm>
                <a:off x="5577141" y="3588592"/>
                <a:ext cx="326406" cy="56277"/>
              </a:xfrm>
              <a:custGeom>
                <a:avLst/>
                <a:gdLst>
                  <a:gd name="T0" fmla="*/ 203 w 203"/>
                  <a:gd name="T1" fmla="*/ 35 h 35"/>
                  <a:gd name="T2" fmla="*/ 0 w 203"/>
                  <a:gd name="T3" fmla="*/ 9 h 35"/>
                  <a:gd name="T4" fmla="*/ 2 w 203"/>
                  <a:gd name="T5" fmla="*/ 0 h 35"/>
                  <a:gd name="T6" fmla="*/ 203 w 203"/>
                  <a:gd name="T7" fmla="*/ 26 h 35"/>
                  <a:gd name="T8" fmla="*/ 203 w 20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35">
                    <a:moveTo>
                      <a:pt x="203" y="35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03" y="26"/>
                    </a:lnTo>
                    <a:lnTo>
                      <a:pt x="203" y="3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2" name="Freeform 46">
                <a:extLst>
                  <a:ext uri="{FF2B5EF4-FFF2-40B4-BE49-F238E27FC236}">
                    <a16:creationId xmlns:a16="http://schemas.microsoft.com/office/drawing/2014/main" id="{41007F7E-1032-C4A3-A06F-B3E366383B9F}"/>
                  </a:ext>
                </a:extLst>
              </p:cNvPr>
              <p:cNvSpPr/>
              <p:nvPr/>
            </p:nvSpPr>
            <p:spPr bwMode="auto">
              <a:xfrm>
                <a:off x="5897116" y="3310422"/>
                <a:ext cx="212244" cy="331232"/>
              </a:xfrm>
              <a:custGeom>
                <a:avLst/>
                <a:gdLst>
                  <a:gd name="T0" fmla="*/ 9 w 132"/>
                  <a:gd name="T1" fmla="*/ 206 h 206"/>
                  <a:gd name="T2" fmla="*/ 0 w 132"/>
                  <a:gd name="T3" fmla="*/ 199 h 206"/>
                  <a:gd name="T4" fmla="*/ 122 w 132"/>
                  <a:gd name="T5" fmla="*/ 0 h 206"/>
                  <a:gd name="T6" fmla="*/ 132 w 132"/>
                  <a:gd name="T7" fmla="*/ 8 h 206"/>
                  <a:gd name="T8" fmla="*/ 9 w 132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06">
                    <a:moveTo>
                      <a:pt x="9" y="206"/>
                    </a:moveTo>
                    <a:lnTo>
                      <a:pt x="0" y="199"/>
                    </a:lnTo>
                    <a:lnTo>
                      <a:pt x="122" y="0"/>
                    </a:lnTo>
                    <a:lnTo>
                      <a:pt x="132" y="8"/>
                    </a:lnTo>
                    <a:lnTo>
                      <a:pt x="9" y="206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3" name="Freeform 47">
                <a:extLst>
                  <a:ext uri="{FF2B5EF4-FFF2-40B4-BE49-F238E27FC236}">
                    <a16:creationId xmlns:a16="http://schemas.microsoft.com/office/drawing/2014/main" id="{620A2C6E-18E3-8B6A-9A66-4916C197E796}"/>
                  </a:ext>
                </a:extLst>
              </p:cNvPr>
              <p:cNvSpPr/>
              <p:nvPr/>
            </p:nvSpPr>
            <p:spPr bwMode="auto">
              <a:xfrm>
                <a:off x="6382705" y="3490509"/>
                <a:ext cx="250834" cy="189735"/>
              </a:xfrm>
              <a:custGeom>
                <a:avLst/>
                <a:gdLst>
                  <a:gd name="T0" fmla="*/ 7 w 156"/>
                  <a:gd name="T1" fmla="*/ 118 h 118"/>
                  <a:gd name="T2" fmla="*/ 0 w 156"/>
                  <a:gd name="T3" fmla="*/ 108 h 118"/>
                  <a:gd name="T4" fmla="*/ 149 w 156"/>
                  <a:gd name="T5" fmla="*/ 0 h 118"/>
                  <a:gd name="T6" fmla="*/ 156 w 156"/>
                  <a:gd name="T7" fmla="*/ 7 h 118"/>
                  <a:gd name="T8" fmla="*/ 7 w 156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8">
                    <a:moveTo>
                      <a:pt x="7" y="118"/>
                    </a:moveTo>
                    <a:lnTo>
                      <a:pt x="0" y="108"/>
                    </a:lnTo>
                    <a:lnTo>
                      <a:pt x="149" y="0"/>
                    </a:lnTo>
                    <a:lnTo>
                      <a:pt x="156" y="7"/>
                    </a:lnTo>
                    <a:lnTo>
                      <a:pt x="7" y="118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4" name="Freeform 48">
                <a:extLst>
                  <a:ext uri="{FF2B5EF4-FFF2-40B4-BE49-F238E27FC236}">
                    <a16:creationId xmlns:a16="http://schemas.microsoft.com/office/drawing/2014/main" id="{03341EAD-BB80-8A99-B708-92A64399C60D}"/>
                  </a:ext>
                </a:extLst>
              </p:cNvPr>
              <p:cNvSpPr/>
              <p:nvPr/>
            </p:nvSpPr>
            <p:spPr bwMode="auto">
              <a:xfrm>
                <a:off x="6368234" y="3675420"/>
                <a:ext cx="28942" cy="231541"/>
              </a:xfrm>
              <a:custGeom>
                <a:avLst/>
                <a:gdLst>
                  <a:gd name="T0" fmla="*/ 11 w 18"/>
                  <a:gd name="T1" fmla="*/ 144 h 144"/>
                  <a:gd name="T2" fmla="*/ 0 w 18"/>
                  <a:gd name="T3" fmla="*/ 144 h 144"/>
                  <a:gd name="T4" fmla="*/ 7 w 18"/>
                  <a:gd name="T5" fmla="*/ 0 h 144"/>
                  <a:gd name="T6" fmla="*/ 18 w 18"/>
                  <a:gd name="T7" fmla="*/ 0 h 144"/>
                  <a:gd name="T8" fmla="*/ 11 w 18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4">
                    <a:moveTo>
                      <a:pt x="11" y="144"/>
                    </a:moveTo>
                    <a:lnTo>
                      <a:pt x="0" y="144"/>
                    </a:lnTo>
                    <a:lnTo>
                      <a:pt x="7" y="0"/>
                    </a:lnTo>
                    <a:lnTo>
                      <a:pt x="18" y="0"/>
                    </a:ln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5" name="Freeform 49">
                <a:extLst>
                  <a:ext uri="{FF2B5EF4-FFF2-40B4-BE49-F238E27FC236}">
                    <a16:creationId xmlns:a16="http://schemas.microsoft.com/office/drawing/2014/main" id="{708DB950-A391-C4A5-5C62-95E1970251F6}"/>
                  </a:ext>
                </a:extLst>
              </p:cNvPr>
              <p:cNvSpPr/>
              <p:nvPr/>
            </p:nvSpPr>
            <p:spPr bwMode="auto">
              <a:xfrm>
                <a:off x="5908371" y="3622359"/>
                <a:ext cx="477550" cy="64317"/>
              </a:xfrm>
              <a:custGeom>
                <a:avLst/>
                <a:gdLst>
                  <a:gd name="T0" fmla="*/ 297 w 297"/>
                  <a:gd name="T1" fmla="*/ 40 h 40"/>
                  <a:gd name="T2" fmla="*/ 0 w 297"/>
                  <a:gd name="T3" fmla="*/ 10 h 40"/>
                  <a:gd name="T4" fmla="*/ 0 w 297"/>
                  <a:gd name="T5" fmla="*/ 0 h 40"/>
                  <a:gd name="T6" fmla="*/ 297 w 297"/>
                  <a:gd name="T7" fmla="*/ 29 h 40"/>
                  <a:gd name="T8" fmla="*/ 297 w 29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40">
                    <a:moveTo>
                      <a:pt x="297" y="4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297" y="29"/>
                    </a:lnTo>
                    <a:lnTo>
                      <a:pt x="297" y="4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6" name="Freeform 50">
                <a:extLst>
                  <a:ext uri="{FF2B5EF4-FFF2-40B4-BE49-F238E27FC236}">
                    <a16:creationId xmlns:a16="http://schemas.microsoft.com/office/drawing/2014/main" id="{82D2637A-2461-F31D-67BA-A8328A8C6E11}"/>
                  </a:ext>
                </a:extLst>
              </p:cNvPr>
              <p:cNvSpPr/>
              <p:nvPr/>
            </p:nvSpPr>
            <p:spPr bwMode="auto">
              <a:xfrm>
                <a:off x="6374666" y="3352228"/>
                <a:ext cx="22511" cy="319976"/>
              </a:xfrm>
              <a:custGeom>
                <a:avLst/>
                <a:gdLst>
                  <a:gd name="T0" fmla="*/ 3 w 14"/>
                  <a:gd name="T1" fmla="*/ 199 h 199"/>
                  <a:gd name="T2" fmla="*/ 0 w 14"/>
                  <a:gd name="T3" fmla="*/ 0 h 199"/>
                  <a:gd name="T4" fmla="*/ 12 w 14"/>
                  <a:gd name="T5" fmla="*/ 0 h 199"/>
                  <a:gd name="T6" fmla="*/ 14 w 14"/>
                  <a:gd name="T7" fmla="*/ 199 h 199"/>
                  <a:gd name="T8" fmla="*/ 3 w 14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9">
                    <a:moveTo>
                      <a:pt x="3" y="199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99"/>
                    </a:lnTo>
                    <a:lnTo>
                      <a:pt x="3" y="199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7" name="Freeform 51">
                <a:extLst>
                  <a:ext uri="{FF2B5EF4-FFF2-40B4-BE49-F238E27FC236}">
                    <a16:creationId xmlns:a16="http://schemas.microsoft.com/office/drawing/2014/main" id="{5005E2AC-88BA-FC43-8A19-50197F7154A6}"/>
                  </a:ext>
                </a:extLst>
              </p:cNvPr>
              <p:cNvSpPr/>
              <p:nvPr/>
            </p:nvSpPr>
            <p:spPr bwMode="auto">
              <a:xfrm>
                <a:off x="6382705" y="3656125"/>
                <a:ext cx="197773" cy="213854"/>
              </a:xfrm>
              <a:custGeom>
                <a:avLst/>
                <a:gdLst>
                  <a:gd name="T0" fmla="*/ 49 w 52"/>
                  <a:gd name="T1" fmla="*/ 56 h 56"/>
                  <a:gd name="T2" fmla="*/ 0 w 52"/>
                  <a:gd name="T3" fmla="*/ 2 h 56"/>
                  <a:gd name="T4" fmla="*/ 4 w 52"/>
                  <a:gd name="T5" fmla="*/ 0 h 56"/>
                  <a:gd name="T6" fmla="*/ 2 w 52"/>
                  <a:gd name="T7" fmla="*/ 1 h 56"/>
                  <a:gd name="T8" fmla="*/ 4 w 52"/>
                  <a:gd name="T9" fmla="*/ 0 h 56"/>
                  <a:gd name="T10" fmla="*/ 52 w 52"/>
                  <a:gd name="T11" fmla="*/ 53 h 56"/>
                  <a:gd name="T12" fmla="*/ 49 w 52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6">
                    <a:moveTo>
                      <a:pt x="49" y="56"/>
                    </a:moveTo>
                    <a:cubicBezTo>
                      <a:pt x="1" y="4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34" y="33"/>
                      <a:pt x="52" y="53"/>
                    </a:cubicBezTo>
                    <a:lnTo>
                      <a:pt x="49" y="56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9" name="Freeform 53">
                <a:extLst>
                  <a:ext uri="{FF2B5EF4-FFF2-40B4-BE49-F238E27FC236}">
                    <a16:creationId xmlns:a16="http://schemas.microsoft.com/office/drawing/2014/main" id="{4A949741-7367-94B0-CCCC-B2561D9B61D4}"/>
                  </a:ext>
                </a:extLst>
              </p:cNvPr>
              <p:cNvSpPr/>
              <p:nvPr/>
            </p:nvSpPr>
            <p:spPr bwMode="auto">
              <a:xfrm>
                <a:off x="6572439" y="3496941"/>
                <a:ext cx="61101" cy="373038"/>
              </a:xfrm>
              <a:custGeom>
                <a:avLst/>
                <a:gdLst>
                  <a:gd name="T0" fmla="*/ 10 w 38"/>
                  <a:gd name="T1" fmla="*/ 232 h 232"/>
                  <a:gd name="T2" fmla="*/ 0 w 38"/>
                  <a:gd name="T3" fmla="*/ 232 h 232"/>
                  <a:gd name="T4" fmla="*/ 26 w 38"/>
                  <a:gd name="T5" fmla="*/ 0 h 232"/>
                  <a:gd name="T6" fmla="*/ 38 w 38"/>
                  <a:gd name="T7" fmla="*/ 0 h 232"/>
                  <a:gd name="T8" fmla="*/ 10 w 38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2">
                    <a:moveTo>
                      <a:pt x="10" y="232"/>
                    </a:moveTo>
                    <a:lnTo>
                      <a:pt x="0" y="232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10" y="232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0" name="Freeform 54">
                <a:extLst>
                  <a:ext uri="{FF2B5EF4-FFF2-40B4-BE49-F238E27FC236}">
                    <a16:creationId xmlns:a16="http://schemas.microsoft.com/office/drawing/2014/main" id="{EFF886A6-9FAB-9D55-B7BA-092E930B4BF7}"/>
                  </a:ext>
                </a:extLst>
              </p:cNvPr>
              <p:cNvSpPr/>
              <p:nvPr/>
            </p:nvSpPr>
            <p:spPr bwMode="auto">
              <a:xfrm>
                <a:off x="6619068" y="3159277"/>
                <a:ext cx="178478" cy="345703"/>
              </a:xfrm>
              <a:custGeom>
                <a:avLst/>
                <a:gdLst>
                  <a:gd name="T0" fmla="*/ 9 w 111"/>
                  <a:gd name="T1" fmla="*/ 215 h 215"/>
                  <a:gd name="T2" fmla="*/ 0 w 111"/>
                  <a:gd name="T3" fmla="*/ 210 h 215"/>
                  <a:gd name="T4" fmla="*/ 101 w 111"/>
                  <a:gd name="T5" fmla="*/ 0 h 215"/>
                  <a:gd name="T6" fmla="*/ 111 w 111"/>
                  <a:gd name="T7" fmla="*/ 7 h 215"/>
                  <a:gd name="T8" fmla="*/ 9 w 111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15">
                    <a:moveTo>
                      <a:pt x="9" y="215"/>
                    </a:moveTo>
                    <a:lnTo>
                      <a:pt x="0" y="210"/>
                    </a:lnTo>
                    <a:lnTo>
                      <a:pt x="101" y="0"/>
                    </a:lnTo>
                    <a:lnTo>
                      <a:pt x="111" y="7"/>
                    </a:lnTo>
                    <a:lnTo>
                      <a:pt x="9" y="21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1" name="Freeform 55">
                <a:extLst>
                  <a:ext uri="{FF2B5EF4-FFF2-40B4-BE49-F238E27FC236}">
                    <a16:creationId xmlns:a16="http://schemas.microsoft.com/office/drawing/2014/main" id="{E29D9EF0-24D6-F471-A2B3-70864AFD2994}"/>
                  </a:ext>
                </a:extLst>
              </p:cNvPr>
              <p:cNvSpPr/>
              <p:nvPr/>
            </p:nvSpPr>
            <p:spPr bwMode="auto">
              <a:xfrm>
                <a:off x="6778252" y="2749257"/>
                <a:ext cx="212244" cy="421276"/>
              </a:xfrm>
              <a:custGeom>
                <a:avLst/>
                <a:gdLst>
                  <a:gd name="T0" fmla="*/ 12 w 132"/>
                  <a:gd name="T1" fmla="*/ 262 h 262"/>
                  <a:gd name="T2" fmla="*/ 0 w 132"/>
                  <a:gd name="T3" fmla="*/ 257 h 262"/>
                  <a:gd name="T4" fmla="*/ 123 w 132"/>
                  <a:gd name="T5" fmla="*/ 0 h 262"/>
                  <a:gd name="T6" fmla="*/ 132 w 132"/>
                  <a:gd name="T7" fmla="*/ 5 h 262"/>
                  <a:gd name="T8" fmla="*/ 12 w 132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62">
                    <a:moveTo>
                      <a:pt x="12" y="262"/>
                    </a:moveTo>
                    <a:lnTo>
                      <a:pt x="0" y="257"/>
                    </a:lnTo>
                    <a:lnTo>
                      <a:pt x="123" y="0"/>
                    </a:lnTo>
                    <a:lnTo>
                      <a:pt x="132" y="5"/>
                    </a:lnTo>
                    <a:lnTo>
                      <a:pt x="12" y="262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2" name="Freeform 56">
                <a:extLst>
                  <a:ext uri="{FF2B5EF4-FFF2-40B4-BE49-F238E27FC236}">
                    <a16:creationId xmlns:a16="http://schemas.microsoft.com/office/drawing/2014/main" id="{CF9B0E62-3204-F6B5-ED0C-3B6A37F6874E}"/>
                  </a:ext>
                </a:extLst>
              </p:cNvPr>
              <p:cNvSpPr/>
              <p:nvPr/>
            </p:nvSpPr>
            <p:spPr bwMode="auto">
              <a:xfrm>
                <a:off x="6572439" y="2930952"/>
                <a:ext cx="225108" cy="239580"/>
              </a:xfrm>
              <a:custGeom>
                <a:avLst/>
                <a:gdLst>
                  <a:gd name="T0" fmla="*/ 130 w 140"/>
                  <a:gd name="T1" fmla="*/ 149 h 149"/>
                  <a:gd name="T2" fmla="*/ 0 w 140"/>
                  <a:gd name="T3" fmla="*/ 10 h 149"/>
                  <a:gd name="T4" fmla="*/ 7 w 140"/>
                  <a:gd name="T5" fmla="*/ 0 h 149"/>
                  <a:gd name="T6" fmla="*/ 140 w 140"/>
                  <a:gd name="T7" fmla="*/ 142 h 149"/>
                  <a:gd name="T8" fmla="*/ 130 w 140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49">
                    <a:moveTo>
                      <a:pt x="130" y="149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40" y="142"/>
                    </a:lnTo>
                    <a:lnTo>
                      <a:pt x="130" y="149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3" name="Freeform 57">
                <a:extLst>
                  <a:ext uri="{FF2B5EF4-FFF2-40B4-BE49-F238E27FC236}">
                    <a16:creationId xmlns:a16="http://schemas.microsoft.com/office/drawing/2014/main" id="{27394A3D-6502-C187-88E8-2A7E22B27934}"/>
                  </a:ext>
                </a:extLst>
              </p:cNvPr>
              <p:cNvSpPr/>
              <p:nvPr/>
            </p:nvSpPr>
            <p:spPr bwMode="auto">
              <a:xfrm>
                <a:off x="6379489" y="2930952"/>
                <a:ext cx="204205" cy="429315"/>
              </a:xfrm>
              <a:custGeom>
                <a:avLst/>
                <a:gdLst>
                  <a:gd name="T0" fmla="*/ 9 w 127"/>
                  <a:gd name="T1" fmla="*/ 267 h 267"/>
                  <a:gd name="T2" fmla="*/ 0 w 127"/>
                  <a:gd name="T3" fmla="*/ 262 h 267"/>
                  <a:gd name="T4" fmla="*/ 118 w 127"/>
                  <a:gd name="T5" fmla="*/ 0 h 267"/>
                  <a:gd name="T6" fmla="*/ 127 w 127"/>
                  <a:gd name="T7" fmla="*/ 5 h 267"/>
                  <a:gd name="T8" fmla="*/ 9 w 127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67">
                    <a:moveTo>
                      <a:pt x="9" y="267"/>
                    </a:moveTo>
                    <a:lnTo>
                      <a:pt x="0" y="262"/>
                    </a:lnTo>
                    <a:lnTo>
                      <a:pt x="118" y="0"/>
                    </a:lnTo>
                    <a:lnTo>
                      <a:pt x="127" y="5"/>
                    </a:lnTo>
                    <a:lnTo>
                      <a:pt x="9" y="267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4" name="Freeform 58">
                <a:extLst>
                  <a:ext uri="{FF2B5EF4-FFF2-40B4-BE49-F238E27FC236}">
                    <a16:creationId xmlns:a16="http://schemas.microsoft.com/office/drawing/2014/main" id="{A99C09D7-B4D3-D44B-70B7-6538161B3030}"/>
                  </a:ext>
                </a:extLst>
              </p:cNvPr>
              <p:cNvSpPr/>
              <p:nvPr/>
            </p:nvSpPr>
            <p:spPr bwMode="auto">
              <a:xfrm>
                <a:off x="6101321" y="3303990"/>
                <a:ext cx="281385" cy="61101"/>
              </a:xfrm>
              <a:custGeom>
                <a:avLst/>
                <a:gdLst>
                  <a:gd name="T0" fmla="*/ 173 w 175"/>
                  <a:gd name="T1" fmla="*/ 38 h 38"/>
                  <a:gd name="T2" fmla="*/ 0 w 175"/>
                  <a:gd name="T3" fmla="*/ 12 h 38"/>
                  <a:gd name="T4" fmla="*/ 3 w 175"/>
                  <a:gd name="T5" fmla="*/ 0 h 38"/>
                  <a:gd name="T6" fmla="*/ 175 w 175"/>
                  <a:gd name="T7" fmla="*/ 26 h 38"/>
                  <a:gd name="T8" fmla="*/ 173 w 17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8">
                    <a:moveTo>
                      <a:pt x="173" y="38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75" y="2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5" name="Freeform 59">
                <a:extLst>
                  <a:ext uri="{FF2B5EF4-FFF2-40B4-BE49-F238E27FC236}">
                    <a16:creationId xmlns:a16="http://schemas.microsoft.com/office/drawing/2014/main" id="{924E2AA9-64EF-0C26-433A-0BCCB9A39DA2}"/>
                  </a:ext>
                </a:extLst>
              </p:cNvPr>
              <p:cNvSpPr/>
              <p:nvPr/>
            </p:nvSpPr>
            <p:spPr bwMode="auto">
              <a:xfrm>
                <a:off x="6382705" y="3345796"/>
                <a:ext cx="247619" cy="155968"/>
              </a:xfrm>
              <a:custGeom>
                <a:avLst/>
                <a:gdLst>
                  <a:gd name="T0" fmla="*/ 147 w 154"/>
                  <a:gd name="T1" fmla="*/ 97 h 97"/>
                  <a:gd name="T2" fmla="*/ 0 w 154"/>
                  <a:gd name="T3" fmla="*/ 9 h 97"/>
                  <a:gd name="T4" fmla="*/ 7 w 154"/>
                  <a:gd name="T5" fmla="*/ 0 h 97"/>
                  <a:gd name="T6" fmla="*/ 154 w 154"/>
                  <a:gd name="T7" fmla="*/ 87 h 97"/>
                  <a:gd name="T8" fmla="*/ 147 w 154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97">
                    <a:moveTo>
                      <a:pt x="147" y="9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54" y="87"/>
                    </a:lnTo>
                    <a:lnTo>
                      <a:pt x="147" y="97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6" name="Freeform 60">
                <a:extLst>
                  <a:ext uri="{FF2B5EF4-FFF2-40B4-BE49-F238E27FC236}">
                    <a16:creationId xmlns:a16="http://schemas.microsoft.com/office/drawing/2014/main" id="{9FE6F84B-4B9B-D0FE-3A48-34C099783B6F}"/>
                  </a:ext>
                </a:extLst>
              </p:cNvPr>
              <p:cNvSpPr/>
              <p:nvPr/>
            </p:nvSpPr>
            <p:spPr bwMode="auto">
              <a:xfrm>
                <a:off x="6385921" y="3156061"/>
                <a:ext cx="403586" cy="200990"/>
              </a:xfrm>
              <a:custGeom>
                <a:avLst/>
                <a:gdLst>
                  <a:gd name="T0" fmla="*/ 5 w 251"/>
                  <a:gd name="T1" fmla="*/ 125 h 125"/>
                  <a:gd name="T2" fmla="*/ 0 w 251"/>
                  <a:gd name="T3" fmla="*/ 115 h 125"/>
                  <a:gd name="T4" fmla="*/ 246 w 251"/>
                  <a:gd name="T5" fmla="*/ 0 h 125"/>
                  <a:gd name="T6" fmla="*/ 251 w 251"/>
                  <a:gd name="T7" fmla="*/ 11 h 125"/>
                  <a:gd name="T8" fmla="*/ 5 w 251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25">
                    <a:moveTo>
                      <a:pt x="5" y="125"/>
                    </a:moveTo>
                    <a:lnTo>
                      <a:pt x="0" y="115"/>
                    </a:lnTo>
                    <a:lnTo>
                      <a:pt x="246" y="0"/>
                    </a:lnTo>
                    <a:lnTo>
                      <a:pt x="251" y="11"/>
                    </a:lnTo>
                    <a:lnTo>
                      <a:pt x="5" y="12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7" name="Freeform 61">
                <a:extLst>
                  <a:ext uri="{FF2B5EF4-FFF2-40B4-BE49-F238E27FC236}">
                    <a16:creationId xmlns:a16="http://schemas.microsoft.com/office/drawing/2014/main" id="{0AF16121-793E-1641-FAD4-EB0E5CE13649}"/>
                  </a:ext>
                </a:extLst>
              </p:cNvPr>
              <p:cNvSpPr/>
              <p:nvPr/>
            </p:nvSpPr>
            <p:spPr bwMode="auto">
              <a:xfrm>
                <a:off x="6321605" y="3003309"/>
                <a:ext cx="72356" cy="345703"/>
              </a:xfrm>
              <a:custGeom>
                <a:avLst/>
                <a:gdLst>
                  <a:gd name="T0" fmla="*/ 36 w 45"/>
                  <a:gd name="T1" fmla="*/ 215 h 215"/>
                  <a:gd name="T2" fmla="*/ 0 w 45"/>
                  <a:gd name="T3" fmla="*/ 2 h 215"/>
                  <a:gd name="T4" fmla="*/ 12 w 45"/>
                  <a:gd name="T5" fmla="*/ 0 h 215"/>
                  <a:gd name="T6" fmla="*/ 45 w 45"/>
                  <a:gd name="T7" fmla="*/ 213 h 215"/>
                  <a:gd name="T8" fmla="*/ 36 w 45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5">
                    <a:moveTo>
                      <a:pt x="36" y="215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5" y="213"/>
                    </a:lnTo>
                    <a:lnTo>
                      <a:pt x="36" y="21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8" name="Freeform 62">
                <a:extLst>
                  <a:ext uri="{FF2B5EF4-FFF2-40B4-BE49-F238E27FC236}">
                    <a16:creationId xmlns:a16="http://schemas.microsoft.com/office/drawing/2014/main" id="{C1FF18D9-5B9A-C148-F530-002E4526BB21}"/>
                  </a:ext>
                </a:extLst>
              </p:cNvPr>
              <p:cNvSpPr/>
              <p:nvPr/>
            </p:nvSpPr>
            <p:spPr bwMode="auto">
              <a:xfrm>
                <a:off x="6090065" y="3011348"/>
                <a:ext cx="22511" cy="299073"/>
              </a:xfrm>
              <a:custGeom>
                <a:avLst/>
                <a:gdLst>
                  <a:gd name="T0" fmla="*/ 2 w 14"/>
                  <a:gd name="T1" fmla="*/ 186 h 186"/>
                  <a:gd name="T2" fmla="*/ 0 w 14"/>
                  <a:gd name="T3" fmla="*/ 0 h 186"/>
                  <a:gd name="T4" fmla="*/ 12 w 14"/>
                  <a:gd name="T5" fmla="*/ 0 h 186"/>
                  <a:gd name="T6" fmla="*/ 14 w 14"/>
                  <a:gd name="T7" fmla="*/ 186 h 186"/>
                  <a:gd name="T8" fmla="*/ 2 w 14"/>
                  <a:gd name="T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6">
                    <a:moveTo>
                      <a:pt x="2" y="186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86"/>
                    </a:lnTo>
                    <a:lnTo>
                      <a:pt x="2" y="186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89" name="Freeform 63">
                <a:extLst>
                  <a:ext uri="{FF2B5EF4-FFF2-40B4-BE49-F238E27FC236}">
                    <a16:creationId xmlns:a16="http://schemas.microsoft.com/office/drawing/2014/main" id="{768BE1E6-E49E-0097-9E54-F47351F0428C}"/>
                  </a:ext>
                </a:extLst>
              </p:cNvPr>
              <p:cNvSpPr/>
              <p:nvPr/>
            </p:nvSpPr>
            <p:spPr bwMode="auto">
              <a:xfrm>
                <a:off x="6070770" y="2543443"/>
                <a:ext cx="38590" cy="471121"/>
              </a:xfrm>
              <a:custGeom>
                <a:avLst/>
                <a:gdLst>
                  <a:gd name="T0" fmla="*/ 12 w 24"/>
                  <a:gd name="T1" fmla="*/ 293 h 293"/>
                  <a:gd name="T2" fmla="*/ 0 w 24"/>
                  <a:gd name="T3" fmla="*/ 3 h 293"/>
                  <a:gd name="T4" fmla="*/ 12 w 24"/>
                  <a:gd name="T5" fmla="*/ 0 h 293"/>
                  <a:gd name="T6" fmla="*/ 24 w 24"/>
                  <a:gd name="T7" fmla="*/ 293 h 293"/>
                  <a:gd name="T8" fmla="*/ 12 w 24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3">
                    <a:moveTo>
                      <a:pt x="12" y="293"/>
                    </a:moveTo>
                    <a:lnTo>
                      <a:pt x="0" y="3"/>
                    </a:lnTo>
                    <a:lnTo>
                      <a:pt x="12" y="0"/>
                    </a:lnTo>
                    <a:lnTo>
                      <a:pt x="24" y="293"/>
                    </a:lnTo>
                    <a:lnTo>
                      <a:pt x="12" y="293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0" name="Freeform 64">
                <a:extLst>
                  <a:ext uri="{FF2B5EF4-FFF2-40B4-BE49-F238E27FC236}">
                    <a16:creationId xmlns:a16="http://schemas.microsoft.com/office/drawing/2014/main" id="{E1F8C648-2301-95EC-87A0-497E53C0F42B}"/>
                  </a:ext>
                </a:extLst>
              </p:cNvPr>
              <p:cNvSpPr/>
              <p:nvPr/>
            </p:nvSpPr>
            <p:spPr bwMode="auto">
              <a:xfrm>
                <a:off x="6106144" y="2995269"/>
                <a:ext cx="226716" cy="35374"/>
              </a:xfrm>
              <a:custGeom>
                <a:avLst/>
                <a:gdLst>
                  <a:gd name="T0" fmla="*/ 0 w 141"/>
                  <a:gd name="T1" fmla="*/ 22 h 22"/>
                  <a:gd name="T2" fmla="*/ 0 w 141"/>
                  <a:gd name="T3" fmla="*/ 10 h 22"/>
                  <a:gd name="T4" fmla="*/ 141 w 141"/>
                  <a:gd name="T5" fmla="*/ 0 h 22"/>
                  <a:gd name="T6" fmla="*/ 141 w 141"/>
                  <a:gd name="T7" fmla="*/ 12 h 22"/>
                  <a:gd name="T8" fmla="*/ 0 w 14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22">
                    <a:moveTo>
                      <a:pt x="0" y="22"/>
                    </a:moveTo>
                    <a:lnTo>
                      <a:pt x="0" y="10"/>
                    </a:lnTo>
                    <a:lnTo>
                      <a:pt x="141" y="0"/>
                    </a:lnTo>
                    <a:lnTo>
                      <a:pt x="141" y="1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1" name="Freeform 65">
                <a:extLst>
                  <a:ext uri="{FF2B5EF4-FFF2-40B4-BE49-F238E27FC236}">
                    <a16:creationId xmlns:a16="http://schemas.microsoft.com/office/drawing/2014/main" id="{320806A4-F90E-262F-93C4-D9CD16822188}"/>
                  </a:ext>
                </a:extLst>
              </p:cNvPr>
              <p:cNvSpPr/>
              <p:nvPr/>
            </p:nvSpPr>
            <p:spPr bwMode="auto">
              <a:xfrm>
                <a:off x="5774914" y="3014564"/>
                <a:ext cx="331230" cy="225109"/>
              </a:xfrm>
              <a:custGeom>
                <a:avLst/>
                <a:gdLst>
                  <a:gd name="T0" fmla="*/ 7 w 206"/>
                  <a:gd name="T1" fmla="*/ 140 h 140"/>
                  <a:gd name="T2" fmla="*/ 0 w 206"/>
                  <a:gd name="T3" fmla="*/ 130 h 140"/>
                  <a:gd name="T4" fmla="*/ 198 w 206"/>
                  <a:gd name="T5" fmla="*/ 0 h 140"/>
                  <a:gd name="T6" fmla="*/ 206 w 206"/>
                  <a:gd name="T7" fmla="*/ 10 h 140"/>
                  <a:gd name="T8" fmla="*/ 7 w 206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40">
                    <a:moveTo>
                      <a:pt x="7" y="140"/>
                    </a:moveTo>
                    <a:lnTo>
                      <a:pt x="0" y="130"/>
                    </a:lnTo>
                    <a:lnTo>
                      <a:pt x="198" y="0"/>
                    </a:lnTo>
                    <a:lnTo>
                      <a:pt x="206" y="10"/>
                    </a:lnTo>
                    <a:lnTo>
                      <a:pt x="7" y="14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2" name="Freeform 66">
                <a:extLst>
                  <a:ext uri="{FF2B5EF4-FFF2-40B4-BE49-F238E27FC236}">
                    <a16:creationId xmlns:a16="http://schemas.microsoft.com/office/drawing/2014/main" id="{DA5BD5EA-B8AB-C990-ABDD-36F22C54C069}"/>
                  </a:ext>
                </a:extLst>
              </p:cNvPr>
              <p:cNvSpPr/>
              <p:nvPr/>
            </p:nvSpPr>
            <p:spPr bwMode="auto">
              <a:xfrm>
                <a:off x="5573925" y="3228418"/>
                <a:ext cx="215460" cy="371430"/>
              </a:xfrm>
              <a:custGeom>
                <a:avLst/>
                <a:gdLst>
                  <a:gd name="T0" fmla="*/ 9 w 134"/>
                  <a:gd name="T1" fmla="*/ 231 h 231"/>
                  <a:gd name="T2" fmla="*/ 0 w 134"/>
                  <a:gd name="T3" fmla="*/ 224 h 231"/>
                  <a:gd name="T4" fmla="*/ 125 w 134"/>
                  <a:gd name="T5" fmla="*/ 0 h 231"/>
                  <a:gd name="T6" fmla="*/ 134 w 134"/>
                  <a:gd name="T7" fmla="*/ 4 h 231"/>
                  <a:gd name="T8" fmla="*/ 9 w 134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1">
                    <a:moveTo>
                      <a:pt x="9" y="231"/>
                    </a:moveTo>
                    <a:lnTo>
                      <a:pt x="0" y="224"/>
                    </a:lnTo>
                    <a:lnTo>
                      <a:pt x="125" y="0"/>
                    </a:lnTo>
                    <a:lnTo>
                      <a:pt x="134" y="4"/>
                    </a:lnTo>
                    <a:lnTo>
                      <a:pt x="9" y="23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3" name="Freeform 67">
                <a:extLst>
                  <a:ext uri="{FF2B5EF4-FFF2-40B4-BE49-F238E27FC236}">
                    <a16:creationId xmlns:a16="http://schemas.microsoft.com/office/drawing/2014/main" id="{611F6148-FC3B-DE74-4988-7138A9F72071}"/>
                  </a:ext>
                </a:extLst>
              </p:cNvPr>
              <p:cNvSpPr/>
              <p:nvPr/>
            </p:nvSpPr>
            <p:spPr bwMode="auto">
              <a:xfrm>
                <a:off x="5577141" y="3307206"/>
                <a:ext cx="529003" cy="284602"/>
              </a:xfrm>
              <a:custGeom>
                <a:avLst/>
                <a:gdLst>
                  <a:gd name="T0" fmla="*/ 5 w 329"/>
                  <a:gd name="T1" fmla="*/ 177 h 177"/>
                  <a:gd name="T2" fmla="*/ 0 w 329"/>
                  <a:gd name="T3" fmla="*/ 168 h 177"/>
                  <a:gd name="T4" fmla="*/ 324 w 329"/>
                  <a:gd name="T5" fmla="*/ 0 h 177"/>
                  <a:gd name="T6" fmla="*/ 329 w 329"/>
                  <a:gd name="T7" fmla="*/ 10 h 177"/>
                  <a:gd name="T8" fmla="*/ 5 w 329"/>
                  <a:gd name="T9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177">
                    <a:moveTo>
                      <a:pt x="5" y="177"/>
                    </a:moveTo>
                    <a:lnTo>
                      <a:pt x="0" y="168"/>
                    </a:lnTo>
                    <a:lnTo>
                      <a:pt x="324" y="0"/>
                    </a:lnTo>
                    <a:lnTo>
                      <a:pt x="329" y="10"/>
                    </a:lnTo>
                    <a:lnTo>
                      <a:pt x="5" y="177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4" name="Freeform 68">
                <a:extLst>
                  <a:ext uri="{FF2B5EF4-FFF2-40B4-BE49-F238E27FC236}">
                    <a16:creationId xmlns:a16="http://schemas.microsoft.com/office/drawing/2014/main" id="{D3CDEB0B-FBCC-C98D-25FE-1E1C86FABAA4}"/>
                  </a:ext>
                </a:extLst>
              </p:cNvPr>
              <p:cNvSpPr/>
              <p:nvPr/>
            </p:nvSpPr>
            <p:spPr bwMode="auto">
              <a:xfrm>
                <a:off x="5774914" y="3223594"/>
                <a:ext cx="133457" cy="410020"/>
              </a:xfrm>
              <a:custGeom>
                <a:avLst/>
                <a:gdLst>
                  <a:gd name="T0" fmla="*/ 73 w 83"/>
                  <a:gd name="T1" fmla="*/ 255 h 255"/>
                  <a:gd name="T2" fmla="*/ 0 w 83"/>
                  <a:gd name="T3" fmla="*/ 5 h 255"/>
                  <a:gd name="T4" fmla="*/ 12 w 83"/>
                  <a:gd name="T5" fmla="*/ 0 h 255"/>
                  <a:gd name="T6" fmla="*/ 83 w 83"/>
                  <a:gd name="T7" fmla="*/ 251 h 255"/>
                  <a:gd name="T8" fmla="*/ 73 w 83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55">
                    <a:moveTo>
                      <a:pt x="73" y="255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83" y="251"/>
                    </a:lnTo>
                    <a:lnTo>
                      <a:pt x="73" y="25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5" name="Freeform 69">
                <a:extLst>
                  <a:ext uri="{FF2B5EF4-FFF2-40B4-BE49-F238E27FC236}">
                    <a16:creationId xmlns:a16="http://schemas.microsoft.com/office/drawing/2014/main" id="{51749EE8-6420-14EE-D803-312DCCC1C0FA}"/>
                  </a:ext>
                </a:extLst>
              </p:cNvPr>
              <p:cNvSpPr/>
              <p:nvPr/>
            </p:nvSpPr>
            <p:spPr bwMode="auto">
              <a:xfrm>
                <a:off x="5307012" y="3025820"/>
                <a:ext cx="281385" cy="562773"/>
              </a:xfrm>
              <a:custGeom>
                <a:avLst/>
                <a:gdLst>
                  <a:gd name="T0" fmla="*/ 163 w 175"/>
                  <a:gd name="T1" fmla="*/ 350 h 350"/>
                  <a:gd name="T2" fmla="*/ 0 w 175"/>
                  <a:gd name="T3" fmla="*/ 5 h 350"/>
                  <a:gd name="T4" fmla="*/ 10 w 175"/>
                  <a:gd name="T5" fmla="*/ 0 h 350"/>
                  <a:gd name="T6" fmla="*/ 175 w 175"/>
                  <a:gd name="T7" fmla="*/ 345 h 350"/>
                  <a:gd name="T8" fmla="*/ 163 w 175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50">
                    <a:moveTo>
                      <a:pt x="163" y="350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75" y="345"/>
                    </a:lnTo>
                    <a:lnTo>
                      <a:pt x="163" y="35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6" name="Freeform 70">
                <a:extLst>
                  <a:ext uri="{FF2B5EF4-FFF2-40B4-BE49-F238E27FC236}">
                    <a16:creationId xmlns:a16="http://schemas.microsoft.com/office/drawing/2014/main" id="{EF8F4ABD-0D34-8208-F01C-6BD236CCC7EB}"/>
                  </a:ext>
                </a:extLst>
              </p:cNvPr>
              <p:cNvSpPr/>
              <p:nvPr/>
            </p:nvSpPr>
            <p:spPr bwMode="auto">
              <a:xfrm>
                <a:off x="5186418" y="2445360"/>
                <a:ext cx="136673" cy="588499"/>
              </a:xfrm>
              <a:custGeom>
                <a:avLst/>
                <a:gdLst>
                  <a:gd name="T0" fmla="*/ 73 w 85"/>
                  <a:gd name="T1" fmla="*/ 366 h 366"/>
                  <a:gd name="T2" fmla="*/ 0 w 85"/>
                  <a:gd name="T3" fmla="*/ 2 h 366"/>
                  <a:gd name="T4" fmla="*/ 11 w 85"/>
                  <a:gd name="T5" fmla="*/ 0 h 366"/>
                  <a:gd name="T6" fmla="*/ 85 w 85"/>
                  <a:gd name="T7" fmla="*/ 366 h 366"/>
                  <a:gd name="T8" fmla="*/ 73 w 85"/>
                  <a:gd name="T9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66">
                    <a:moveTo>
                      <a:pt x="73" y="366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85" y="366"/>
                    </a:lnTo>
                    <a:lnTo>
                      <a:pt x="73" y="366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7" name="Freeform 71">
                <a:extLst>
                  <a:ext uri="{FF2B5EF4-FFF2-40B4-BE49-F238E27FC236}">
                    <a16:creationId xmlns:a16="http://schemas.microsoft.com/office/drawing/2014/main" id="{FDC5C71E-5C46-7EBD-6017-BC13191B8D80}"/>
                  </a:ext>
                </a:extLst>
              </p:cNvPr>
              <p:cNvSpPr/>
              <p:nvPr/>
            </p:nvSpPr>
            <p:spPr bwMode="auto">
              <a:xfrm>
                <a:off x="5189634" y="2445360"/>
                <a:ext cx="270129" cy="223501"/>
              </a:xfrm>
              <a:custGeom>
                <a:avLst/>
                <a:gdLst>
                  <a:gd name="T0" fmla="*/ 161 w 168"/>
                  <a:gd name="T1" fmla="*/ 139 h 139"/>
                  <a:gd name="T2" fmla="*/ 0 w 168"/>
                  <a:gd name="T3" fmla="*/ 7 h 139"/>
                  <a:gd name="T4" fmla="*/ 7 w 168"/>
                  <a:gd name="T5" fmla="*/ 0 h 139"/>
                  <a:gd name="T6" fmla="*/ 168 w 168"/>
                  <a:gd name="T7" fmla="*/ 130 h 139"/>
                  <a:gd name="T8" fmla="*/ 161 w 16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9">
                    <a:moveTo>
                      <a:pt x="161" y="139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8" y="130"/>
                    </a:lnTo>
                    <a:lnTo>
                      <a:pt x="161" y="139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8" name="Freeform 72">
                <a:extLst>
                  <a:ext uri="{FF2B5EF4-FFF2-40B4-BE49-F238E27FC236}">
                    <a16:creationId xmlns:a16="http://schemas.microsoft.com/office/drawing/2014/main" id="{83539770-8842-3F50-8859-D63CC9AB556D}"/>
                  </a:ext>
                </a:extLst>
              </p:cNvPr>
              <p:cNvSpPr/>
              <p:nvPr/>
            </p:nvSpPr>
            <p:spPr bwMode="auto">
              <a:xfrm>
                <a:off x="5303796" y="2660822"/>
                <a:ext cx="159183" cy="364998"/>
              </a:xfrm>
              <a:custGeom>
                <a:avLst/>
                <a:gdLst>
                  <a:gd name="T0" fmla="*/ 9 w 99"/>
                  <a:gd name="T1" fmla="*/ 227 h 227"/>
                  <a:gd name="T2" fmla="*/ 0 w 99"/>
                  <a:gd name="T3" fmla="*/ 223 h 227"/>
                  <a:gd name="T4" fmla="*/ 90 w 99"/>
                  <a:gd name="T5" fmla="*/ 0 h 227"/>
                  <a:gd name="T6" fmla="*/ 99 w 99"/>
                  <a:gd name="T7" fmla="*/ 5 h 227"/>
                  <a:gd name="T8" fmla="*/ 9 w 99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27">
                    <a:moveTo>
                      <a:pt x="9" y="227"/>
                    </a:moveTo>
                    <a:lnTo>
                      <a:pt x="0" y="223"/>
                    </a:lnTo>
                    <a:lnTo>
                      <a:pt x="90" y="0"/>
                    </a:lnTo>
                    <a:lnTo>
                      <a:pt x="99" y="5"/>
                    </a:lnTo>
                    <a:lnTo>
                      <a:pt x="9" y="227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99" name="Freeform 73">
                <a:extLst>
                  <a:ext uri="{FF2B5EF4-FFF2-40B4-BE49-F238E27FC236}">
                    <a16:creationId xmlns:a16="http://schemas.microsoft.com/office/drawing/2014/main" id="{DBEBCC09-5E29-2394-CCC7-450FB7EAE482}"/>
                  </a:ext>
                </a:extLst>
              </p:cNvPr>
              <p:cNvSpPr/>
              <p:nvPr/>
            </p:nvSpPr>
            <p:spPr bwMode="auto">
              <a:xfrm>
                <a:off x="5448508" y="2654390"/>
                <a:ext cx="287816" cy="170440"/>
              </a:xfrm>
              <a:custGeom>
                <a:avLst/>
                <a:gdLst>
                  <a:gd name="T0" fmla="*/ 175 w 179"/>
                  <a:gd name="T1" fmla="*/ 106 h 106"/>
                  <a:gd name="T2" fmla="*/ 0 w 179"/>
                  <a:gd name="T3" fmla="*/ 9 h 106"/>
                  <a:gd name="T4" fmla="*/ 4 w 179"/>
                  <a:gd name="T5" fmla="*/ 0 h 106"/>
                  <a:gd name="T6" fmla="*/ 179 w 179"/>
                  <a:gd name="T7" fmla="*/ 97 h 106"/>
                  <a:gd name="T8" fmla="*/ 175 w 179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6">
                    <a:moveTo>
                      <a:pt x="175" y="106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79" y="97"/>
                    </a:lnTo>
                    <a:lnTo>
                      <a:pt x="175" y="106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0" name="Freeform 74">
                <a:extLst>
                  <a:ext uri="{FF2B5EF4-FFF2-40B4-BE49-F238E27FC236}">
                    <a16:creationId xmlns:a16="http://schemas.microsoft.com/office/drawing/2014/main" id="{1CFBBE61-9AA3-77BF-61F3-F2D52A7A80F0}"/>
                  </a:ext>
                </a:extLst>
              </p:cNvPr>
              <p:cNvSpPr/>
              <p:nvPr/>
            </p:nvSpPr>
            <p:spPr bwMode="auto">
              <a:xfrm>
                <a:off x="5717029" y="2813574"/>
                <a:ext cx="69140" cy="421276"/>
              </a:xfrm>
              <a:custGeom>
                <a:avLst/>
                <a:gdLst>
                  <a:gd name="T0" fmla="*/ 34 w 43"/>
                  <a:gd name="T1" fmla="*/ 262 h 262"/>
                  <a:gd name="T2" fmla="*/ 0 w 43"/>
                  <a:gd name="T3" fmla="*/ 2 h 262"/>
                  <a:gd name="T4" fmla="*/ 12 w 43"/>
                  <a:gd name="T5" fmla="*/ 0 h 262"/>
                  <a:gd name="T6" fmla="*/ 43 w 43"/>
                  <a:gd name="T7" fmla="*/ 260 h 262"/>
                  <a:gd name="T8" fmla="*/ 34 w 43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2">
                    <a:moveTo>
                      <a:pt x="34" y="262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3" y="260"/>
                    </a:lnTo>
                    <a:lnTo>
                      <a:pt x="34" y="262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1" name="Freeform 75">
                <a:extLst>
                  <a:ext uri="{FF2B5EF4-FFF2-40B4-BE49-F238E27FC236}">
                    <a16:creationId xmlns:a16="http://schemas.microsoft.com/office/drawing/2014/main" id="{3984CF33-F933-12F2-3843-86A2125F2701}"/>
                  </a:ext>
                </a:extLst>
              </p:cNvPr>
              <p:cNvSpPr/>
              <p:nvPr/>
            </p:nvSpPr>
            <p:spPr bwMode="auto">
              <a:xfrm>
                <a:off x="5729893" y="2810358"/>
                <a:ext cx="371428" cy="215462"/>
              </a:xfrm>
              <a:custGeom>
                <a:avLst/>
                <a:gdLst>
                  <a:gd name="T0" fmla="*/ 226 w 231"/>
                  <a:gd name="T1" fmla="*/ 134 h 134"/>
                  <a:gd name="T2" fmla="*/ 0 w 231"/>
                  <a:gd name="T3" fmla="*/ 9 h 134"/>
                  <a:gd name="T4" fmla="*/ 4 w 231"/>
                  <a:gd name="T5" fmla="*/ 0 h 134"/>
                  <a:gd name="T6" fmla="*/ 231 w 231"/>
                  <a:gd name="T7" fmla="*/ 125 h 134"/>
                  <a:gd name="T8" fmla="*/ 226 w 231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34">
                    <a:moveTo>
                      <a:pt x="226" y="13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31" y="125"/>
                    </a:lnTo>
                    <a:lnTo>
                      <a:pt x="226" y="134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2" name="Freeform 76">
                <a:extLst>
                  <a:ext uri="{FF2B5EF4-FFF2-40B4-BE49-F238E27FC236}">
                    <a16:creationId xmlns:a16="http://schemas.microsoft.com/office/drawing/2014/main" id="{98CA125E-C2E5-1F90-97B7-3448CB88A803}"/>
                  </a:ext>
                </a:extLst>
              </p:cNvPr>
              <p:cNvSpPr/>
              <p:nvPr/>
            </p:nvSpPr>
            <p:spPr bwMode="auto">
              <a:xfrm>
                <a:off x="5688087" y="2596505"/>
                <a:ext cx="53061" cy="225109"/>
              </a:xfrm>
              <a:custGeom>
                <a:avLst/>
                <a:gdLst>
                  <a:gd name="T0" fmla="*/ 21 w 33"/>
                  <a:gd name="T1" fmla="*/ 140 h 140"/>
                  <a:gd name="T2" fmla="*/ 0 w 33"/>
                  <a:gd name="T3" fmla="*/ 0 h 140"/>
                  <a:gd name="T4" fmla="*/ 9 w 33"/>
                  <a:gd name="T5" fmla="*/ 0 h 140"/>
                  <a:gd name="T6" fmla="*/ 33 w 33"/>
                  <a:gd name="T7" fmla="*/ 137 h 140"/>
                  <a:gd name="T8" fmla="*/ 21 w 33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0">
                    <a:moveTo>
                      <a:pt x="21" y="14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33" y="137"/>
                    </a:lnTo>
                    <a:lnTo>
                      <a:pt x="21" y="14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3" name="Freeform 77">
                <a:extLst>
                  <a:ext uri="{FF2B5EF4-FFF2-40B4-BE49-F238E27FC236}">
                    <a16:creationId xmlns:a16="http://schemas.microsoft.com/office/drawing/2014/main" id="{58DF29B7-64F9-A9E2-74E2-88290DE668BC}"/>
                  </a:ext>
                </a:extLst>
              </p:cNvPr>
              <p:cNvSpPr/>
              <p:nvPr/>
            </p:nvSpPr>
            <p:spPr bwMode="auto">
              <a:xfrm>
                <a:off x="5311835" y="2805534"/>
                <a:ext cx="421273" cy="217069"/>
              </a:xfrm>
              <a:custGeom>
                <a:avLst/>
                <a:gdLst>
                  <a:gd name="T0" fmla="*/ 4 w 262"/>
                  <a:gd name="T1" fmla="*/ 135 h 135"/>
                  <a:gd name="T2" fmla="*/ 0 w 262"/>
                  <a:gd name="T3" fmla="*/ 125 h 135"/>
                  <a:gd name="T4" fmla="*/ 257 w 262"/>
                  <a:gd name="T5" fmla="*/ 0 h 135"/>
                  <a:gd name="T6" fmla="*/ 262 w 262"/>
                  <a:gd name="T7" fmla="*/ 10 h 135"/>
                  <a:gd name="T8" fmla="*/ 4 w 262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135">
                    <a:moveTo>
                      <a:pt x="4" y="135"/>
                    </a:moveTo>
                    <a:lnTo>
                      <a:pt x="0" y="125"/>
                    </a:lnTo>
                    <a:lnTo>
                      <a:pt x="257" y="0"/>
                    </a:lnTo>
                    <a:lnTo>
                      <a:pt x="262" y="10"/>
                    </a:lnTo>
                    <a:lnTo>
                      <a:pt x="4" y="13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4" name="Freeform 78">
                <a:extLst>
                  <a:ext uri="{FF2B5EF4-FFF2-40B4-BE49-F238E27FC236}">
                    <a16:creationId xmlns:a16="http://schemas.microsoft.com/office/drawing/2014/main" id="{A5976D29-B6F9-58B5-F59F-942AC770687A}"/>
                  </a:ext>
                </a:extLst>
              </p:cNvPr>
              <p:cNvSpPr/>
              <p:nvPr/>
            </p:nvSpPr>
            <p:spPr bwMode="auto">
              <a:xfrm>
                <a:off x="5311835" y="3011348"/>
                <a:ext cx="466295" cy="217069"/>
              </a:xfrm>
              <a:custGeom>
                <a:avLst/>
                <a:gdLst>
                  <a:gd name="T0" fmla="*/ 288 w 290"/>
                  <a:gd name="T1" fmla="*/ 135 h 135"/>
                  <a:gd name="T2" fmla="*/ 0 w 290"/>
                  <a:gd name="T3" fmla="*/ 9 h 135"/>
                  <a:gd name="T4" fmla="*/ 4 w 290"/>
                  <a:gd name="T5" fmla="*/ 0 h 135"/>
                  <a:gd name="T6" fmla="*/ 290 w 290"/>
                  <a:gd name="T7" fmla="*/ 125 h 135"/>
                  <a:gd name="T8" fmla="*/ 288 w 29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135">
                    <a:moveTo>
                      <a:pt x="288" y="135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90" y="125"/>
                    </a:lnTo>
                    <a:lnTo>
                      <a:pt x="288" y="13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5" name="Freeform 79">
                <a:extLst>
                  <a:ext uri="{FF2B5EF4-FFF2-40B4-BE49-F238E27FC236}">
                    <a16:creationId xmlns:a16="http://schemas.microsoft.com/office/drawing/2014/main" id="{5787C4ED-FDFA-6E24-4A78-B2DCF465F60A}"/>
                  </a:ext>
                </a:extLst>
              </p:cNvPr>
              <p:cNvSpPr/>
              <p:nvPr/>
            </p:nvSpPr>
            <p:spPr bwMode="auto">
              <a:xfrm>
                <a:off x="5786170" y="3156061"/>
                <a:ext cx="995298" cy="83612"/>
              </a:xfrm>
              <a:custGeom>
                <a:avLst/>
                <a:gdLst>
                  <a:gd name="T0" fmla="*/ 0 w 619"/>
                  <a:gd name="T1" fmla="*/ 52 h 52"/>
                  <a:gd name="T2" fmla="*/ 0 w 619"/>
                  <a:gd name="T3" fmla="*/ 40 h 52"/>
                  <a:gd name="T4" fmla="*/ 619 w 619"/>
                  <a:gd name="T5" fmla="*/ 0 h 52"/>
                  <a:gd name="T6" fmla="*/ 619 w 619"/>
                  <a:gd name="T7" fmla="*/ 11 h 52"/>
                  <a:gd name="T8" fmla="*/ 0 w 61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9" h="52">
                    <a:moveTo>
                      <a:pt x="0" y="52"/>
                    </a:moveTo>
                    <a:lnTo>
                      <a:pt x="0" y="40"/>
                    </a:lnTo>
                    <a:lnTo>
                      <a:pt x="619" y="0"/>
                    </a:lnTo>
                    <a:lnTo>
                      <a:pt x="619" y="1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6" name="Freeform 80">
                <a:extLst>
                  <a:ext uri="{FF2B5EF4-FFF2-40B4-BE49-F238E27FC236}">
                    <a16:creationId xmlns:a16="http://schemas.microsoft.com/office/drawing/2014/main" id="{69F02A5D-5F77-BBAB-5188-0CF3F3EB7BAB}"/>
                  </a:ext>
                </a:extLst>
              </p:cNvPr>
              <p:cNvSpPr/>
              <p:nvPr/>
            </p:nvSpPr>
            <p:spPr bwMode="auto">
              <a:xfrm>
                <a:off x="6572439" y="2744433"/>
                <a:ext cx="414842" cy="197774"/>
              </a:xfrm>
              <a:custGeom>
                <a:avLst/>
                <a:gdLst>
                  <a:gd name="T0" fmla="*/ 5 w 258"/>
                  <a:gd name="T1" fmla="*/ 123 h 123"/>
                  <a:gd name="T2" fmla="*/ 0 w 258"/>
                  <a:gd name="T3" fmla="*/ 114 h 123"/>
                  <a:gd name="T4" fmla="*/ 253 w 258"/>
                  <a:gd name="T5" fmla="*/ 0 h 123"/>
                  <a:gd name="T6" fmla="*/ 258 w 258"/>
                  <a:gd name="T7" fmla="*/ 10 h 123"/>
                  <a:gd name="T8" fmla="*/ 5 w 258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23">
                    <a:moveTo>
                      <a:pt x="5" y="123"/>
                    </a:moveTo>
                    <a:lnTo>
                      <a:pt x="0" y="114"/>
                    </a:lnTo>
                    <a:lnTo>
                      <a:pt x="253" y="0"/>
                    </a:lnTo>
                    <a:lnTo>
                      <a:pt x="258" y="10"/>
                    </a:lnTo>
                    <a:lnTo>
                      <a:pt x="5" y="123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7" name="Freeform 81">
                <a:extLst>
                  <a:ext uri="{FF2B5EF4-FFF2-40B4-BE49-F238E27FC236}">
                    <a16:creationId xmlns:a16="http://schemas.microsoft.com/office/drawing/2014/main" id="{C4232A02-989B-0E8A-72DB-082488B45A4E}"/>
                  </a:ext>
                </a:extLst>
              </p:cNvPr>
              <p:cNvSpPr/>
              <p:nvPr/>
            </p:nvSpPr>
            <p:spPr bwMode="auto">
              <a:xfrm>
                <a:off x="6329644" y="2927737"/>
                <a:ext cx="250834" cy="83612"/>
              </a:xfrm>
              <a:custGeom>
                <a:avLst/>
                <a:gdLst>
                  <a:gd name="T0" fmla="*/ 2 w 156"/>
                  <a:gd name="T1" fmla="*/ 52 h 52"/>
                  <a:gd name="T2" fmla="*/ 0 w 156"/>
                  <a:gd name="T3" fmla="*/ 40 h 52"/>
                  <a:gd name="T4" fmla="*/ 154 w 156"/>
                  <a:gd name="T5" fmla="*/ 0 h 52"/>
                  <a:gd name="T6" fmla="*/ 156 w 156"/>
                  <a:gd name="T7" fmla="*/ 9 h 52"/>
                  <a:gd name="T8" fmla="*/ 2 w 1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2">
                    <a:moveTo>
                      <a:pt x="2" y="52"/>
                    </a:moveTo>
                    <a:lnTo>
                      <a:pt x="0" y="40"/>
                    </a:lnTo>
                    <a:lnTo>
                      <a:pt x="154" y="0"/>
                    </a:lnTo>
                    <a:lnTo>
                      <a:pt x="156" y="9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8" name="Freeform 82">
                <a:extLst>
                  <a:ext uri="{FF2B5EF4-FFF2-40B4-BE49-F238E27FC236}">
                    <a16:creationId xmlns:a16="http://schemas.microsoft.com/office/drawing/2014/main" id="{1AED8CB0-D7E3-87AD-4F13-744D6D5109AF}"/>
                  </a:ext>
                </a:extLst>
              </p:cNvPr>
              <p:cNvSpPr/>
              <p:nvPr/>
            </p:nvSpPr>
            <p:spPr bwMode="auto">
              <a:xfrm>
                <a:off x="6948691" y="2225075"/>
                <a:ext cx="41806" cy="527398"/>
              </a:xfrm>
              <a:custGeom>
                <a:avLst/>
                <a:gdLst>
                  <a:gd name="T0" fmla="*/ 14 w 26"/>
                  <a:gd name="T1" fmla="*/ 328 h 328"/>
                  <a:gd name="T2" fmla="*/ 0 w 26"/>
                  <a:gd name="T3" fmla="*/ 0 h 328"/>
                  <a:gd name="T4" fmla="*/ 12 w 26"/>
                  <a:gd name="T5" fmla="*/ 0 h 328"/>
                  <a:gd name="T6" fmla="*/ 26 w 26"/>
                  <a:gd name="T7" fmla="*/ 328 h 328"/>
                  <a:gd name="T8" fmla="*/ 14 w 26"/>
                  <a:gd name="T9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8">
                    <a:moveTo>
                      <a:pt x="14" y="328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6" y="328"/>
                    </a:lnTo>
                    <a:lnTo>
                      <a:pt x="14" y="328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09" name="Freeform 83">
                <a:extLst>
                  <a:ext uri="{FF2B5EF4-FFF2-40B4-BE49-F238E27FC236}">
                    <a16:creationId xmlns:a16="http://schemas.microsoft.com/office/drawing/2014/main" id="{D1A79855-E95A-54A4-25B2-4E71DEE6D79C}"/>
                  </a:ext>
                </a:extLst>
              </p:cNvPr>
              <p:cNvSpPr/>
              <p:nvPr/>
            </p:nvSpPr>
            <p:spPr bwMode="auto">
              <a:xfrm>
                <a:off x="6664090" y="1890627"/>
                <a:ext cx="300680" cy="340879"/>
              </a:xfrm>
              <a:custGeom>
                <a:avLst/>
                <a:gdLst>
                  <a:gd name="T0" fmla="*/ 179 w 187"/>
                  <a:gd name="T1" fmla="*/ 212 h 212"/>
                  <a:gd name="T2" fmla="*/ 0 w 187"/>
                  <a:gd name="T3" fmla="*/ 7 h 212"/>
                  <a:gd name="T4" fmla="*/ 9 w 187"/>
                  <a:gd name="T5" fmla="*/ 0 h 212"/>
                  <a:gd name="T6" fmla="*/ 187 w 187"/>
                  <a:gd name="T7" fmla="*/ 205 h 212"/>
                  <a:gd name="T8" fmla="*/ 179 w 187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12">
                    <a:moveTo>
                      <a:pt x="179" y="2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87" y="205"/>
                    </a:lnTo>
                    <a:lnTo>
                      <a:pt x="179" y="212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0" name="Freeform 84">
                <a:extLst>
                  <a:ext uri="{FF2B5EF4-FFF2-40B4-BE49-F238E27FC236}">
                    <a16:creationId xmlns:a16="http://schemas.microsoft.com/office/drawing/2014/main" id="{0C55AC01-9413-6789-A5B3-9B84F798210A}"/>
                  </a:ext>
                </a:extLst>
              </p:cNvPr>
              <p:cNvSpPr/>
              <p:nvPr/>
            </p:nvSpPr>
            <p:spPr bwMode="auto">
              <a:xfrm>
                <a:off x="6720367" y="2220251"/>
                <a:ext cx="239579" cy="191343"/>
              </a:xfrm>
              <a:custGeom>
                <a:avLst/>
                <a:gdLst>
                  <a:gd name="T0" fmla="*/ 7 w 149"/>
                  <a:gd name="T1" fmla="*/ 119 h 119"/>
                  <a:gd name="T2" fmla="*/ 0 w 149"/>
                  <a:gd name="T3" fmla="*/ 109 h 119"/>
                  <a:gd name="T4" fmla="*/ 142 w 149"/>
                  <a:gd name="T5" fmla="*/ 0 h 119"/>
                  <a:gd name="T6" fmla="*/ 149 w 149"/>
                  <a:gd name="T7" fmla="*/ 10 h 119"/>
                  <a:gd name="T8" fmla="*/ 7 w 149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9">
                    <a:moveTo>
                      <a:pt x="7" y="119"/>
                    </a:moveTo>
                    <a:lnTo>
                      <a:pt x="0" y="109"/>
                    </a:lnTo>
                    <a:lnTo>
                      <a:pt x="142" y="0"/>
                    </a:lnTo>
                    <a:lnTo>
                      <a:pt x="149" y="10"/>
                    </a:lnTo>
                    <a:lnTo>
                      <a:pt x="7" y="119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1" name="Freeform 85">
                <a:extLst>
                  <a:ext uri="{FF2B5EF4-FFF2-40B4-BE49-F238E27FC236}">
                    <a16:creationId xmlns:a16="http://schemas.microsoft.com/office/drawing/2014/main" id="{C31DA8E3-8F48-87D3-802F-7CDDE402165F}"/>
                  </a:ext>
                </a:extLst>
              </p:cNvPr>
              <p:cNvSpPr/>
              <p:nvPr/>
            </p:nvSpPr>
            <p:spPr bwMode="auto">
              <a:xfrm>
                <a:off x="6477572" y="2395514"/>
                <a:ext cx="258874" cy="220285"/>
              </a:xfrm>
              <a:custGeom>
                <a:avLst/>
                <a:gdLst>
                  <a:gd name="T0" fmla="*/ 7 w 161"/>
                  <a:gd name="T1" fmla="*/ 137 h 137"/>
                  <a:gd name="T2" fmla="*/ 0 w 161"/>
                  <a:gd name="T3" fmla="*/ 130 h 137"/>
                  <a:gd name="T4" fmla="*/ 154 w 161"/>
                  <a:gd name="T5" fmla="*/ 0 h 137"/>
                  <a:gd name="T6" fmla="*/ 161 w 161"/>
                  <a:gd name="T7" fmla="*/ 10 h 137"/>
                  <a:gd name="T8" fmla="*/ 7 w 161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7">
                    <a:moveTo>
                      <a:pt x="7" y="137"/>
                    </a:moveTo>
                    <a:lnTo>
                      <a:pt x="0" y="130"/>
                    </a:lnTo>
                    <a:lnTo>
                      <a:pt x="154" y="0"/>
                    </a:lnTo>
                    <a:lnTo>
                      <a:pt x="161" y="10"/>
                    </a:lnTo>
                    <a:lnTo>
                      <a:pt x="7" y="137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2" name="Freeform 86">
                <a:extLst>
                  <a:ext uri="{FF2B5EF4-FFF2-40B4-BE49-F238E27FC236}">
                    <a16:creationId xmlns:a16="http://schemas.microsoft.com/office/drawing/2014/main" id="{C3174436-B8CC-17F7-FA8F-4620F08627BA}"/>
                  </a:ext>
                </a:extLst>
              </p:cNvPr>
              <p:cNvSpPr/>
              <p:nvPr/>
            </p:nvSpPr>
            <p:spPr bwMode="auto">
              <a:xfrm>
                <a:off x="6078810" y="2548267"/>
                <a:ext cx="410018" cy="67533"/>
              </a:xfrm>
              <a:custGeom>
                <a:avLst/>
                <a:gdLst>
                  <a:gd name="T0" fmla="*/ 253 w 255"/>
                  <a:gd name="T1" fmla="*/ 42 h 42"/>
                  <a:gd name="T2" fmla="*/ 0 w 255"/>
                  <a:gd name="T3" fmla="*/ 9 h 42"/>
                  <a:gd name="T4" fmla="*/ 2 w 255"/>
                  <a:gd name="T5" fmla="*/ 0 h 42"/>
                  <a:gd name="T6" fmla="*/ 255 w 255"/>
                  <a:gd name="T7" fmla="*/ 33 h 42"/>
                  <a:gd name="T8" fmla="*/ 253 w 25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42">
                    <a:moveTo>
                      <a:pt x="253" y="42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55" y="33"/>
                    </a:lnTo>
                    <a:lnTo>
                      <a:pt x="253" y="42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3" name="Freeform 87">
                <a:extLst>
                  <a:ext uri="{FF2B5EF4-FFF2-40B4-BE49-F238E27FC236}">
                    <a16:creationId xmlns:a16="http://schemas.microsoft.com/office/drawing/2014/main" id="{A84D1C73-25AB-2FFE-A2EC-02795D6A7321}"/>
                  </a:ext>
                </a:extLst>
              </p:cNvPr>
              <p:cNvSpPr/>
              <p:nvPr/>
            </p:nvSpPr>
            <p:spPr bwMode="auto">
              <a:xfrm>
                <a:off x="5694519" y="2551483"/>
                <a:ext cx="384291" cy="53061"/>
              </a:xfrm>
              <a:custGeom>
                <a:avLst/>
                <a:gdLst>
                  <a:gd name="T0" fmla="*/ 0 w 239"/>
                  <a:gd name="T1" fmla="*/ 33 h 33"/>
                  <a:gd name="T2" fmla="*/ 0 w 239"/>
                  <a:gd name="T3" fmla="*/ 24 h 33"/>
                  <a:gd name="T4" fmla="*/ 239 w 239"/>
                  <a:gd name="T5" fmla="*/ 0 h 33"/>
                  <a:gd name="T6" fmla="*/ 239 w 239"/>
                  <a:gd name="T7" fmla="*/ 12 h 33"/>
                  <a:gd name="T8" fmla="*/ 0 w 2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33">
                    <a:moveTo>
                      <a:pt x="0" y="33"/>
                    </a:moveTo>
                    <a:lnTo>
                      <a:pt x="0" y="24"/>
                    </a:lnTo>
                    <a:lnTo>
                      <a:pt x="239" y="0"/>
                    </a:lnTo>
                    <a:lnTo>
                      <a:pt x="239" y="1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4" name="Freeform 88">
                <a:extLst>
                  <a:ext uri="{FF2B5EF4-FFF2-40B4-BE49-F238E27FC236}">
                    <a16:creationId xmlns:a16="http://schemas.microsoft.com/office/drawing/2014/main" id="{477C8B87-E3DD-90F0-0459-7595B5F2821E}"/>
                  </a:ext>
                </a:extLst>
              </p:cNvPr>
              <p:cNvSpPr/>
              <p:nvPr/>
            </p:nvSpPr>
            <p:spPr bwMode="auto">
              <a:xfrm>
                <a:off x="5192850" y="2440536"/>
                <a:ext cx="506493" cy="167224"/>
              </a:xfrm>
              <a:custGeom>
                <a:avLst/>
                <a:gdLst>
                  <a:gd name="T0" fmla="*/ 310 w 315"/>
                  <a:gd name="T1" fmla="*/ 104 h 104"/>
                  <a:gd name="T2" fmla="*/ 0 w 315"/>
                  <a:gd name="T3" fmla="*/ 10 h 104"/>
                  <a:gd name="T4" fmla="*/ 5 w 315"/>
                  <a:gd name="T5" fmla="*/ 0 h 104"/>
                  <a:gd name="T6" fmla="*/ 315 w 315"/>
                  <a:gd name="T7" fmla="*/ 95 h 104"/>
                  <a:gd name="T8" fmla="*/ 310 w 315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04">
                    <a:moveTo>
                      <a:pt x="310" y="104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315" y="95"/>
                    </a:lnTo>
                    <a:lnTo>
                      <a:pt x="310" y="104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5" name="Freeform 89">
                <a:extLst>
                  <a:ext uri="{FF2B5EF4-FFF2-40B4-BE49-F238E27FC236}">
                    <a16:creationId xmlns:a16="http://schemas.microsoft.com/office/drawing/2014/main" id="{9651F1D3-4BA7-BB85-47C1-0B3D68DC239E}"/>
                  </a:ext>
                </a:extLst>
              </p:cNvPr>
              <p:cNvSpPr/>
              <p:nvPr/>
            </p:nvSpPr>
            <p:spPr bwMode="auto">
              <a:xfrm>
                <a:off x="5451724" y="2596505"/>
                <a:ext cx="239579" cy="77180"/>
              </a:xfrm>
              <a:custGeom>
                <a:avLst/>
                <a:gdLst>
                  <a:gd name="T0" fmla="*/ 5 w 149"/>
                  <a:gd name="T1" fmla="*/ 48 h 48"/>
                  <a:gd name="T2" fmla="*/ 0 w 149"/>
                  <a:gd name="T3" fmla="*/ 36 h 48"/>
                  <a:gd name="T4" fmla="*/ 147 w 149"/>
                  <a:gd name="T5" fmla="*/ 0 h 48"/>
                  <a:gd name="T6" fmla="*/ 149 w 149"/>
                  <a:gd name="T7" fmla="*/ 10 h 48"/>
                  <a:gd name="T8" fmla="*/ 5 w 14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48">
                    <a:moveTo>
                      <a:pt x="5" y="48"/>
                    </a:moveTo>
                    <a:lnTo>
                      <a:pt x="0" y="36"/>
                    </a:lnTo>
                    <a:lnTo>
                      <a:pt x="147" y="0"/>
                    </a:lnTo>
                    <a:lnTo>
                      <a:pt x="149" y="1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6" name="Freeform 90">
                <a:extLst>
                  <a:ext uri="{FF2B5EF4-FFF2-40B4-BE49-F238E27FC236}">
                    <a16:creationId xmlns:a16="http://schemas.microsoft.com/office/drawing/2014/main" id="{75C7F7AC-FB72-2A35-8A71-F035F551969A}"/>
                  </a:ext>
                </a:extLst>
              </p:cNvPr>
              <p:cNvSpPr/>
              <p:nvPr/>
            </p:nvSpPr>
            <p:spPr bwMode="auto">
              <a:xfrm>
                <a:off x="5725069" y="2601328"/>
                <a:ext cx="760543" cy="212246"/>
              </a:xfrm>
              <a:custGeom>
                <a:avLst/>
                <a:gdLst>
                  <a:gd name="T0" fmla="*/ 0 w 200"/>
                  <a:gd name="T1" fmla="*/ 56 h 56"/>
                  <a:gd name="T2" fmla="*/ 0 w 200"/>
                  <a:gd name="T3" fmla="*/ 56 h 56"/>
                  <a:gd name="T4" fmla="*/ 1 w 200"/>
                  <a:gd name="T5" fmla="*/ 54 h 56"/>
                  <a:gd name="T6" fmla="*/ 1 w 200"/>
                  <a:gd name="T7" fmla="*/ 52 h 56"/>
                  <a:gd name="T8" fmla="*/ 199 w 200"/>
                  <a:gd name="T9" fmla="*/ 0 h 56"/>
                  <a:gd name="T10" fmla="*/ 200 w 200"/>
                  <a:gd name="T11" fmla="*/ 4 h 56"/>
                  <a:gd name="T12" fmla="*/ 0 w 200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56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6" y="51"/>
                      <a:pt x="145" y="14"/>
                      <a:pt x="199" y="0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18" y="53"/>
                      <a:pt x="2" y="56"/>
                      <a:pt x="0" y="56"/>
                    </a:cubicBez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7" name="Freeform 91">
                <a:extLst>
                  <a:ext uri="{FF2B5EF4-FFF2-40B4-BE49-F238E27FC236}">
                    <a16:creationId xmlns:a16="http://schemas.microsoft.com/office/drawing/2014/main" id="{D986AC51-73D7-AC60-FC46-594F918B9673}"/>
                  </a:ext>
                </a:extLst>
              </p:cNvPr>
              <p:cNvSpPr/>
              <p:nvPr/>
            </p:nvSpPr>
            <p:spPr bwMode="auto">
              <a:xfrm>
                <a:off x="5725069" y="2554699"/>
                <a:ext cx="361780" cy="262091"/>
              </a:xfrm>
              <a:custGeom>
                <a:avLst/>
                <a:gdLst>
                  <a:gd name="T0" fmla="*/ 7 w 225"/>
                  <a:gd name="T1" fmla="*/ 163 h 163"/>
                  <a:gd name="T2" fmla="*/ 0 w 225"/>
                  <a:gd name="T3" fmla="*/ 154 h 163"/>
                  <a:gd name="T4" fmla="*/ 218 w 225"/>
                  <a:gd name="T5" fmla="*/ 0 h 163"/>
                  <a:gd name="T6" fmla="*/ 225 w 225"/>
                  <a:gd name="T7" fmla="*/ 10 h 163"/>
                  <a:gd name="T8" fmla="*/ 7 w 225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63">
                    <a:moveTo>
                      <a:pt x="7" y="163"/>
                    </a:moveTo>
                    <a:lnTo>
                      <a:pt x="0" y="154"/>
                    </a:lnTo>
                    <a:lnTo>
                      <a:pt x="218" y="0"/>
                    </a:lnTo>
                    <a:lnTo>
                      <a:pt x="225" y="10"/>
                    </a:lnTo>
                    <a:lnTo>
                      <a:pt x="7" y="163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8" name="Freeform 92">
                <a:extLst>
                  <a:ext uri="{FF2B5EF4-FFF2-40B4-BE49-F238E27FC236}">
                    <a16:creationId xmlns:a16="http://schemas.microsoft.com/office/drawing/2014/main" id="{85B4E8D2-5740-077D-FD09-B40AEA4BFD8B}"/>
                  </a:ext>
                </a:extLst>
              </p:cNvPr>
              <p:cNvSpPr/>
              <p:nvPr/>
            </p:nvSpPr>
            <p:spPr bwMode="auto">
              <a:xfrm>
                <a:off x="6090065" y="2395514"/>
                <a:ext cx="635126" cy="159184"/>
              </a:xfrm>
              <a:custGeom>
                <a:avLst/>
                <a:gdLst>
                  <a:gd name="T0" fmla="*/ 2 w 395"/>
                  <a:gd name="T1" fmla="*/ 99 h 99"/>
                  <a:gd name="T2" fmla="*/ 0 w 395"/>
                  <a:gd name="T3" fmla="*/ 88 h 99"/>
                  <a:gd name="T4" fmla="*/ 392 w 395"/>
                  <a:gd name="T5" fmla="*/ 0 h 99"/>
                  <a:gd name="T6" fmla="*/ 395 w 395"/>
                  <a:gd name="T7" fmla="*/ 12 h 99"/>
                  <a:gd name="T8" fmla="*/ 2 w 39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99">
                    <a:moveTo>
                      <a:pt x="2" y="99"/>
                    </a:moveTo>
                    <a:lnTo>
                      <a:pt x="0" y="88"/>
                    </a:lnTo>
                    <a:lnTo>
                      <a:pt x="392" y="0"/>
                    </a:lnTo>
                    <a:lnTo>
                      <a:pt x="395" y="12"/>
                    </a:ln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19" name="Freeform 93">
                <a:extLst>
                  <a:ext uri="{FF2B5EF4-FFF2-40B4-BE49-F238E27FC236}">
                    <a16:creationId xmlns:a16="http://schemas.microsoft.com/office/drawing/2014/main" id="{5585EDCE-727A-4915-A5BB-E087844079C5}"/>
                  </a:ext>
                </a:extLst>
              </p:cNvPr>
              <p:cNvSpPr/>
              <p:nvPr/>
            </p:nvSpPr>
            <p:spPr bwMode="auto">
              <a:xfrm>
                <a:off x="6477572" y="2612584"/>
                <a:ext cx="110946" cy="318369"/>
              </a:xfrm>
              <a:custGeom>
                <a:avLst/>
                <a:gdLst>
                  <a:gd name="T0" fmla="*/ 59 w 69"/>
                  <a:gd name="T1" fmla="*/ 198 h 198"/>
                  <a:gd name="T2" fmla="*/ 0 w 69"/>
                  <a:gd name="T3" fmla="*/ 2 h 198"/>
                  <a:gd name="T4" fmla="*/ 12 w 69"/>
                  <a:gd name="T5" fmla="*/ 0 h 198"/>
                  <a:gd name="T6" fmla="*/ 69 w 69"/>
                  <a:gd name="T7" fmla="*/ 196 h 198"/>
                  <a:gd name="T8" fmla="*/ 59 w 69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98">
                    <a:moveTo>
                      <a:pt x="59" y="198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9" y="196"/>
                    </a:lnTo>
                    <a:lnTo>
                      <a:pt x="59" y="198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0" name="Freeform 94">
                <a:extLst>
                  <a:ext uri="{FF2B5EF4-FFF2-40B4-BE49-F238E27FC236}">
                    <a16:creationId xmlns:a16="http://schemas.microsoft.com/office/drawing/2014/main" id="{AC423508-A68D-85C6-9CE2-BCF29A506D40}"/>
                  </a:ext>
                </a:extLst>
              </p:cNvPr>
              <p:cNvSpPr/>
              <p:nvPr/>
            </p:nvSpPr>
            <p:spPr bwMode="auto">
              <a:xfrm>
                <a:off x="6307133" y="2149502"/>
                <a:ext cx="644773" cy="82004"/>
              </a:xfrm>
              <a:custGeom>
                <a:avLst/>
                <a:gdLst>
                  <a:gd name="T0" fmla="*/ 399 w 401"/>
                  <a:gd name="T1" fmla="*/ 51 h 51"/>
                  <a:gd name="T2" fmla="*/ 0 w 401"/>
                  <a:gd name="T3" fmla="*/ 11 h 51"/>
                  <a:gd name="T4" fmla="*/ 0 w 401"/>
                  <a:gd name="T5" fmla="*/ 0 h 51"/>
                  <a:gd name="T6" fmla="*/ 401 w 401"/>
                  <a:gd name="T7" fmla="*/ 42 h 51"/>
                  <a:gd name="T8" fmla="*/ 399 w 401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51">
                    <a:moveTo>
                      <a:pt x="399" y="5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401" y="42"/>
                    </a:lnTo>
                    <a:lnTo>
                      <a:pt x="399" y="5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1" name="Freeform 95">
                <a:extLst>
                  <a:ext uri="{FF2B5EF4-FFF2-40B4-BE49-F238E27FC236}">
                    <a16:creationId xmlns:a16="http://schemas.microsoft.com/office/drawing/2014/main" id="{6954725A-6E8A-FF8C-CABD-E6F73F32CF2B}"/>
                  </a:ext>
                </a:extLst>
              </p:cNvPr>
              <p:cNvSpPr/>
              <p:nvPr/>
            </p:nvSpPr>
            <p:spPr bwMode="auto">
              <a:xfrm>
                <a:off x="6302310" y="1890627"/>
                <a:ext cx="373036" cy="270131"/>
              </a:xfrm>
              <a:custGeom>
                <a:avLst/>
                <a:gdLst>
                  <a:gd name="T0" fmla="*/ 7 w 232"/>
                  <a:gd name="T1" fmla="*/ 168 h 168"/>
                  <a:gd name="T2" fmla="*/ 0 w 232"/>
                  <a:gd name="T3" fmla="*/ 161 h 168"/>
                  <a:gd name="T4" fmla="*/ 225 w 232"/>
                  <a:gd name="T5" fmla="*/ 0 h 168"/>
                  <a:gd name="T6" fmla="*/ 232 w 232"/>
                  <a:gd name="T7" fmla="*/ 9 h 168"/>
                  <a:gd name="T8" fmla="*/ 7 w 232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68">
                    <a:moveTo>
                      <a:pt x="7" y="168"/>
                    </a:moveTo>
                    <a:lnTo>
                      <a:pt x="0" y="161"/>
                    </a:lnTo>
                    <a:lnTo>
                      <a:pt x="225" y="0"/>
                    </a:lnTo>
                    <a:lnTo>
                      <a:pt x="232" y="9"/>
                    </a:lnTo>
                    <a:lnTo>
                      <a:pt x="7" y="168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2" name="Freeform 96">
                <a:extLst>
                  <a:ext uri="{FF2B5EF4-FFF2-40B4-BE49-F238E27FC236}">
                    <a16:creationId xmlns:a16="http://schemas.microsoft.com/office/drawing/2014/main" id="{D0B33D8D-B830-B40B-88AE-4D5E50EF6E32}"/>
                  </a:ext>
                </a:extLst>
              </p:cNvPr>
              <p:cNvSpPr/>
              <p:nvPr/>
            </p:nvSpPr>
            <p:spPr bwMode="auto">
              <a:xfrm>
                <a:off x="5186418" y="2041772"/>
                <a:ext cx="178478" cy="406804"/>
              </a:xfrm>
              <a:custGeom>
                <a:avLst/>
                <a:gdLst>
                  <a:gd name="T0" fmla="*/ 9 w 111"/>
                  <a:gd name="T1" fmla="*/ 253 h 253"/>
                  <a:gd name="T2" fmla="*/ 0 w 111"/>
                  <a:gd name="T3" fmla="*/ 248 h 253"/>
                  <a:gd name="T4" fmla="*/ 99 w 111"/>
                  <a:gd name="T5" fmla="*/ 0 h 253"/>
                  <a:gd name="T6" fmla="*/ 111 w 111"/>
                  <a:gd name="T7" fmla="*/ 5 h 253"/>
                  <a:gd name="T8" fmla="*/ 9 w 111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53">
                    <a:moveTo>
                      <a:pt x="9" y="253"/>
                    </a:moveTo>
                    <a:lnTo>
                      <a:pt x="0" y="248"/>
                    </a:lnTo>
                    <a:lnTo>
                      <a:pt x="99" y="0"/>
                    </a:lnTo>
                    <a:lnTo>
                      <a:pt x="111" y="5"/>
                    </a:lnTo>
                    <a:lnTo>
                      <a:pt x="9" y="253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3" name="Freeform 97">
                <a:extLst>
                  <a:ext uri="{FF2B5EF4-FFF2-40B4-BE49-F238E27FC236}">
                    <a16:creationId xmlns:a16="http://schemas.microsoft.com/office/drawing/2014/main" id="{DD5653A3-88D2-1D7B-2CDB-FA28800F4B04}"/>
                  </a:ext>
                </a:extLst>
              </p:cNvPr>
              <p:cNvSpPr/>
              <p:nvPr/>
            </p:nvSpPr>
            <p:spPr bwMode="auto">
              <a:xfrm>
                <a:off x="5356857" y="2035340"/>
                <a:ext cx="278169" cy="387509"/>
              </a:xfrm>
              <a:custGeom>
                <a:avLst/>
                <a:gdLst>
                  <a:gd name="T0" fmla="*/ 163 w 173"/>
                  <a:gd name="T1" fmla="*/ 241 h 241"/>
                  <a:gd name="T2" fmla="*/ 0 w 173"/>
                  <a:gd name="T3" fmla="*/ 7 h 241"/>
                  <a:gd name="T4" fmla="*/ 9 w 173"/>
                  <a:gd name="T5" fmla="*/ 0 h 241"/>
                  <a:gd name="T6" fmla="*/ 173 w 173"/>
                  <a:gd name="T7" fmla="*/ 234 h 241"/>
                  <a:gd name="T8" fmla="*/ 163 w 17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1">
                    <a:moveTo>
                      <a:pt x="163" y="24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73" y="234"/>
                    </a:lnTo>
                    <a:lnTo>
                      <a:pt x="163" y="24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4" name="Freeform 98">
                <a:extLst>
                  <a:ext uri="{FF2B5EF4-FFF2-40B4-BE49-F238E27FC236}">
                    <a16:creationId xmlns:a16="http://schemas.microsoft.com/office/drawing/2014/main" id="{DFBADE79-1F04-896B-F52D-4537A4D02E06}"/>
                  </a:ext>
                </a:extLst>
              </p:cNvPr>
              <p:cNvSpPr/>
              <p:nvPr/>
            </p:nvSpPr>
            <p:spPr bwMode="auto">
              <a:xfrm>
                <a:off x="5635026" y="2403554"/>
                <a:ext cx="458255" cy="159184"/>
              </a:xfrm>
              <a:custGeom>
                <a:avLst/>
                <a:gdLst>
                  <a:gd name="T0" fmla="*/ 283 w 285"/>
                  <a:gd name="T1" fmla="*/ 99 h 99"/>
                  <a:gd name="T2" fmla="*/ 0 w 285"/>
                  <a:gd name="T3" fmla="*/ 9 h 99"/>
                  <a:gd name="T4" fmla="*/ 2 w 285"/>
                  <a:gd name="T5" fmla="*/ 0 h 99"/>
                  <a:gd name="T6" fmla="*/ 285 w 285"/>
                  <a:gd name="T7" fmla="*/ 87 h 99"/>
                  <a:gd name="T8" fmla="*/ 283 w 28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99">
                    <a:moveTo>
                      <a:pt x="283" y="99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85" y="87"/>
                    </a:lnTo>
                    <a:lnTo>
                      <a:pt x="283" y="99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5" name="Freeform 99">
                <a:extLst>
                  <a:ext uri="{FF2B5EF4-FFF2-40B4-BE49-F238E27FC236}">
                    <a16:creationId xmlns:a16="http://schemas.microsoft.com/office/drawing/2014/main" id="{9624B44E-7979-B352-2F86-3715FC0A4D29}"/>
                  </a:ext>
                </a:extLst>
              </p:cNvPr>
              <p:cNvSpPr/>
              <p:nvPr/>
            </p:nvSpPr>
            <p:spPr bwMode="auto">
              <a:xfrm>
                <a:off x="5622163" y="2406770"/>
                <a:ext cx="77180" cy="194559"/>
              </a:xfrm>
              <a:custGeom>
                <a:avLst/>
                <a:gdLst>
                  <a:gd name="T0" fmla="*/ 38 w 48"/>
                  <a:gd name="T1" fmla="*/ 121 h 121"/>
                  <a:gd name="T2" fmla="*/ 0 w 48"/>
                  <a:gd name="T3" fmla="*/ 5 h 121"/>
                  <a:gd name="T4" fmla="*/ 12 w 48"/>
                  <a:gd name="T5" fmla="*/ 0 h 121"/>
                  <a:gd name="T6" fmla="*/ 48 w 48"/>
                  <a:gd name="T7" fmla="*/ 118 h 121"/>
                  <a:gd name="T8" fmla="*/ 38 w 4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21">
                    <a:moveTo>
                      <a:pt x="38" y="121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48" y="118"/>
                    </a:lnTo>
                    <a:lnTo>
                      <a:pt x="38" y="12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6" name="Freeform 100">
                <a:extLst>
                  <a:ext uri="{FF2B5EF4-FFF2-40B4-BE49-F238E27FC236}">
                    <a16:creationId xmlns:a16="http://schemas.microsoft.com/office/drawing/2014/main" id="{AB119ECC-75DE-8652-4B60-84C7F2B9A667}"/>
                  </a:ext>
                </a:extLst>
              </p:cNvPr>
              <p:cNvSpPr/>
              <p:nvPr/>
            </p:nvSpPr>
            <p:spPr bwMode="auto">
              <a:xfrm>
                <a:off x="5443684" y="2403554"/>
                <a:ext cx="194557" cy="265307"/>
              </a:xfrm>
              <a:custGeom>
                <a:avLst/>
                <a:gdLst>
                  <a:gd name="T0" fmla="*/ 10 w 121"/>
                  <a:gd name="T1" fmla="*/ 165 h 165"/>
                  <a:gd name="T2" fmla="*/ 0 w 121"/>
                  <a:gd name="T3" fmla="*/ 158 h 165"/>
                  <a:gd name="T4" fmla="*/ 111 w 121"/>
                  <a:gd name="T5" fmla="*/ 0 h 165"/>
                  <a:gd name="T6" fmla="*/ 121 w 121"/>
                  <a:gd name="T7" fmla="*/ 7 h 165"/>
                  <a:gd name="T8" fmla="*/ 10 w 121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65">
                    <a:moveTo>
                      <a:pt x="10" y="165"/>
                    </a:moveTo>
                    <a:lnTo>
                      <a:pt x="0" y="158"/>
                    </a:lnTo>
                    <a:lnTo>
                      <a:pt x="111" y="0"/>
                    </a:lnTo>
                    <a:lnTo>
                      <a:pt x="121" y="7"/>
                    </a:lnTo>
                    <a:lnTo>
                      <a:pt x="10" y="16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7" name="Freeform 101">
                <a:extLst>
                  <a:ext uri="{FF2B5EF4-FFF2-40B4-BE49-F238E27FC236}">
                    <a16:creationId xmlns:a16="http://schemas.microsoft.com/office/drawing/2014/main" id="{32B239D1-66EF-F446-3E48-9ED2157E0ECC}"/>
                  </a:ext>
                </a:extLst>
              </p:cNvPr>
              <p:cNvSpPr/>
              <p:nvPr/>
            </p:nvSpPr>
            <p:spPr bwMode="auto">
              <a:xfrm>
                <a:off x="5345601" y="1795760"/>
                <a:ext cx="318367" cy="257267"/>
              </a:xfrm>
              <a:custGeom>
                <a:avLst/>
                <a:gdLst>
                  <a:gd name="T0" fmla="*/ 7 w 198"/>
                  <a:gd name="T1" fmla="*/ 160 h 160"/>
                  <a:gd name="T2" fmla="*/ 0 w 198"/>
                  <a:gd name="T3" fmla="*/ 151 h 160"/>
                  <a:gd name="T4" fmla="*/ 191 w 198"/>
                  <a:gd name="T5" fmla="*/ 0 h 160"/>
                  <a:gd name="T6" fmla="*/ 198 w 198"/>
                  <a:gd name="T7" fmla="*/ 7 h 160"/>
                  <a:gd name="T8" fmla="*/ 7 w 198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60">
                    <a:moveTo>
                      <a:pt x="7" y="160"/>
                    </a:moveTo>
                    <a:lnTo>
                      <a:pt x="0" y="151"/>
                    </a:lnTo>
                    <a:lnTo>
                      <a:pt x="191" y="0"/>
                    </a:lnTo>
                    <a:lnTo>
                      <a:pt x="198" y="7"/>
                    </a:lnTo>
                    <a:lnTo>
                      <a:pt x="7" y="16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8" name="Freeform 102">
                <a:extLst>
                  <a:ext uri="{FF2B5EF4-FFF2-40B4-BE49-F238E27FC236}">
                    <a16:creationId xmlns:a16="http://schemas.microsoft.com/office/drawing/2014/main" id="{5E21CB7B-FC03-2AFE-F76C-E61BE2B9F6A3}"/>
                  </a:ext>
                </a:extLst>
              </p:cNvPr>
              <p:cNvSpPr/>
              <p:nvPr/>
            </p:nvSpPr>
            <p:spPr bwMode="auto">
              <a:xfrm>
                <a:off x="5646281" y="1795760"/>
                <a:ext cx="334446" cy="401980"/>
              </a:xfrm>
              <a:custGeom>
                <a:avLst/>
                <a:gdLst>
                  <a:gd name="T0" fmla="*/ 200 w 208"/>
                  <a:gd name="T1" fmla="*/ 250 h 250"/>
                  <a:gd name="T2" fmla="*/ 0 w 208"/>
                  <a:gd name="T3" fmla="*/ 7 h 250"/>
                  <a:gd name="T4" fmla="*/ 9 w 208"/>
                  <a:gd name="T5" fmla="*/ 0 h 250"/>
                  <a:gd name="T6" fmla="*/ 208 w 208"/>
                  <a:gd name="T7" fmla="*/ 243 h 250"/>
                  <a:gd name="T8" fmla="*/ 200 w 2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50">
                    <a:moveTo>
                      <a:pt x="200" y="25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08" y="243"/>
                    </a:lnTo>
                    <a:lnTo>
                      <a:pt x="200" y="25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9" name="Freeform 103">
                <a:extLst>
                  <a:ext uri="{FF2B5EF4-FFF2-40B4-BE49-F238E27FC236}">
                    <a16:creationId xmlns:a16="http://schemas.microsoft.com/office/drawing/2014/main" id="{EB6EA773-FD77-2E02-4292-B13CB7B913C8}"/>
                  </a:ext>
                </a:extLst>
              </p:cNvPr>
              <p:cNvSpPr/>
              <p:nvPr/>
            </p:nvSpPr>
            <p:spPr bwMode="auto">
              <a:xfrm>
                <a:off x="5622163" y="2178445"/>
                <a:ext cx="353741" cy="236365"/>
              </a:xfrm>
              <a:custGeom>
                <a:avLst/>
                <a:gdLst>
                  <a:gd name="T0" fmla="*/ 8 w 220"/>
                  <a:gd name="T1" fmla="*/ 147 h 147"/>
                  <a:gd name="T2" fmla="*/ 0 w 220"/>
                  <a:gd name="T3" fmla="*/ 137 h 147"/>
                  <a:gd name="T4" fmla="*/ 215 w 220"/>
                  <a:gd name="T5" fmla="*/ 0 h 147"/>
                  <a:gd name="T6" fmla="*/ 220 w 220"/>
                  <a:gd name="T7" fmla="*/ 10 h 147"/>
                  <a:gd name="T8" fmla="*/ 8 w 220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147">
                    <a:moveTo>
                      <a:pt x="8" y="147"/>
                    </a:moveTo>
                    <a:lnTo>
                      <a:pt x="0" y="137"/>
                    </a:lnTo>
                    <a:lnTo>
                      <a:pt x="215" y="0"/>
                    </a:lnTo>
                    <a:lnTo>
                      <a:pt x="220" y="10"/>
                    </a:lnTo>
                    <a:lnTo>
                      <a:pt x="8" y="147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0" name="Freeform 104">
                <a:extLst>
                  <a:ext uri="{FF2B5EF4-FFF2-40B4-BE49-F238E27FC236}">
                    <a16:creationId xmlns:a16="http://schemas.microsoft.com/office/drawing/2014/main" id="{0AA5189A-847D-366E-3A6E-74ABC6BEA936}"/>
                  </a:ext>
                </a:extLst>
              </p:cNvPr>
              <p:cNvSpPr/>
              <p:nvPr/>
            </p:nvSpPr>
            <p:spPr bwMode="auto">
              <a:xfrm>
                <a:off x="5197674" y="2403554"/>
                <a:ext cx="432529" cy="45022"/>
              </a:xfrm>
              <a:custGeom>
                <a:avLst/>
                <a:gdLst>
                  <a:gd name="T0" fmla="*/ 0 w 269"/>
                  <a:gd name="T1" fmla="*/ 28 h 28"/>
                  <a:gd name="T2" fmla="*/ 0 w 269"/>
                  <a:gd name="T3" fmla="*/ 16 h 28"/>
                  <a:gd name="T4" fmla="*/ 269 w 269"/>
                  <a:gd name="T5" fmla="*/ 0 h 28"/>
                  <a:gd name="T6" fmla="*/ 269 w 269"/>
                  <a:gd name="T7" fmla="*/ 9 h 28"/>
                  <a:gd name="T8" fmla="*/ 0 w 26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8">
                    <a:moveTo>
                      <a:pt x="0" y="28"/>
                    </a:moveTo>
                    <a:lnTo>
                      <a:pt x="0" y="16"/>
                    </a:lnTo>
                    <a:lnTo>
                      <a:pt x="269" y="0"/>
                    </a:lnTo>
                    <a:lnTo>
                      <a:pt x="269" y="9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1" name="Freeform 105">
                <a:extLst>
                  <a:ext uri="{FF2B5EF4-FFF2-40B4-BE49-F238E27FC236}">
                    <a16:creationId xmlns:a16="http://schemas.microsoft.com/office/drawing/2014/main" id="{1A81C8DE-B25A-61CC-76E1-9ADFE9E9AFEA}"/>
                  </a:ext>
                </a:extLst>
              </p:cNvPr>
              <p:cNvSpPr/>
              <p:nvPr/>
            </p:nvSpPr>
            <p:spPr bwMode="auto">
              <a:xfrm>
                <a:off x="5972688" y="2144679"/>
                <a:ext cx="337662" cy="49846"/>
              </a:xfrm>
              <a:custGeom>
                <a:avLst/>
                <a:gdLst>
                  <a:gd name="T0" fmla="*/ 2 w 210"/>
                  <a:gd name="T1" fmla="*/ 31 h 31"/>
                  <a:gd name="T2" fmla="*/ 0 w 210"/>
                  <a:gd name="T3" fmla="*/ 19 h 31"/>
                  <a:gd name="T4" fmla="*/ 210 w 210"/>
                  <a:gd name="T5" fmla="*/ 0 h 31"/>
                  <a:gd name="T6" fmla="*/ 210 w 210"/>
                  <a:gd name="T7" fmla="*/ 12 h 31"/>
                  <a:gd name="T8" fmla="*/ 2 w 21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31">
                    <a:moveTo>
                      <a:pt x="2" y="31"/>
                    </a:moveTo>
                    <a:lnTo>
                      <a:pt x="0" y="19"/>
                    </a:lnTo>
                    <a:lnTo>
                      <a:pt x="210" y="0"/>
                    </a:lnTo>
                    <a:lnTo>
                      <a:pt x="210" y="12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2" name="Freeform 106">
                <a:extLst>
                  <a:ext uri="{FF2B5EF4-FFF2-40B4-BE49-F238E27FC236}">
                    <a16:creationId xmlns:a16="http://schemas.microsoft.com/office/drawing/2014/main" id="{EF15CEDD-063A-4EF9-7766-26822115DD4E}"/>
                  </a:ext>
                </a:extLst>
              </p:cNvPr>
              <p:cNvSpPr/>
              <p:nvPr/>
            </p:nvSpPr>
            <p:spPr bwMode="auto">
              <a:xfrm>
                <a:off x="6176892" y="1681597"/>
                <a:ext cx="495237" cy="223501"/>
              </a:xfrm>
              <a:custGeom>
                <a:avLst/>
                <a:gdLst>
                  <a:gd name="T0" fmla="*/ 303 w 308"/>
                  <a:gd name="T1" fmla="*/ 139 h 139"/>
                  <a:gd name="T2" fmla="*/ 0 w 308"/>
                  <a:gd name="T3" fmla="*/ 9 h 139"/>
                  <a:gd name="T4" fmla="*/ 5 w 308"/>
                  <a:gd name="T5" fmla="*/ 0 h 139"/>
                  <a:gd name="T6" fmla="*/ 308 w 308"/>
                  <a:gd name="T7" fmla="*/ 127 h 139"/>
                  <a:gd name="T8" fmla="*/ 303 w 30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39">
                    <a:moveTo>
                      <a:pt x="303" y="139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308" y="127"/>
                    </a:lnTo>
                    <a:lnTo>
                      <a:pt x="303" y="139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3" name="Freeform 107">
                <a:extLst>
                  <a:ext uri="{FF2B5EF4-FFF2-40B4-BE49-F238E27FC236}">
                    <a16:creationId xmlns:a16="http://schemas.microsoft.com/office/drawing/2014/main" id="{D2151831-EEC2-2C23-16A4-B4D5B5692D51}"/>
                  </a:ext>
                </a:extLst>
              </p:cNvPr>
              <p:cNvSpPr/>
              <p:nvPr/>
            </p:nvSpPr>
            <p:spPr bwMode="auto">
              <a:xfrm>
                <a:off x="5649497" y="1681597"/>
                <a:ext cx="532219" cy="125418"/>
              </a:xfrm>
              <a:custGeom>
                <a:avLst/>
                <a:gdLst>
                  <a:gd name="T0" fmla="*/ 2 w 331"/>
                  <a:gd name="T1" fmla="*/ 78 h 78"/>
                  <a:gd name="T2" fmla="*/ 0 w 331"/>
                  <a:gd name="T3" fmla="*/ 66 h 78"/>
                  <a:gd name="T4" fmla="*/ 328 w 331"/>
                  <a:gd name="T5" fmla="*/ 0 h 78"/>
                  <a:gd name="T6" fmla="*/ 331 w 331"/>
                  <a:gd name="T7" fmla="*/ 12 h 78"/>
                  <a:gd name="T8" fmla="*/ 2 w 331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78">
                    <a:moveTo>
                      <a:pt x="2" y="78"/>
                    </a:moveTo>
                    <a:lnTo>
                      <a:pt x="0" y="66"/>
                    </a:lnTo>
                    <a:lnTo>
                      <a:pt x="328" y="0"/>
                    </a:lnTo>
                    <a:lnTo>
                      <a:pt x="331" y="12"/>
                    </a:ln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4" name="Freeform 108">
                <a:extLst>
                  <a:ext uri="{FF2B5EF4-FFF2-40B4-BE49-F238E27FC236}">
                    <a16:creationId xmlns:a16="http://schemas.microsoft.com/office/drawing/2014/main" id="{0FDE50AF-AA06-B4AC-5D44-3B26CDE33DC0}"/>
                  </a:ext>
                </a:extLst>
              </p:cNvPr>
              <p:cNvSpPr/>
              <p:nvPr/>
            </p:nvSpPr>
            <p:spPr bwMode="auto">
              <a:xfrm>
                <a:off x="6170461" y="1689637"/>
                <a:ext cx="151144" cy="466297"/>
              </a:xfrm>
              <a:custGeom>
                <a:avLst/>
                <a:gdLst>
                  <a:gd name="T0" fmla="*/ 82 w 94"/>
                  <a:gd name="T1" fmla="*/ 290 h 290"/>
                  <a:gd name="T2" fmla="*/ 0 w 94"/>
                  <a:gd name="T3" fmla="*/ 2 h 290"/>
                  <a:gd name="T4" fmla="*/ 11 w 94"/>
                  <a:gd name="T5" fmla="*/ 0 h 290"/>
                  <a:gd name="T6" fmla="*/ 94 w 94"/>
                  <a:gd name="T7" fmla="*/ 288 h 290"/>
                  <a:gd name="T8" fmla="*/ 82 w 9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90">
                    <a:moveTo>
                      <a:pt x="82" y="290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94" y="288"/>
                    </a:lnTo>
                    <a:lnTo>
                      <a:pt x="82" y="29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5" name="Freeform 109">
                <a:extLst>
                  <a:ext uri="{FF2B5EF4-FFF2-40B4-BE49-F238E27FC236}">
                    <a16:creationId xmlns:a16="http://schemas.microsoft.com/office/drawing/2014/main" id="{CC2D749C-A11B-C8E1-CFDE-42EAAD5BC35A}"/>
                  </a:ext>
                </a:extLst>
              </p:cNvPr>
              <p:cNvSpPr/>
              <p:nvPr/>
            </p:nvSpPr>
            <p:spPr bwMode="auto">
              <a:xfrm>
                <a:off x="5956608" y="1696068"/>
                <a:ext cx="228324" cy="490416"/>
              </a:xfrm>
              <a:custGeom>
                <a:avLst/>
                <a:gdLst>
                  <a:gd name="T0" fmla="*/ 10 w 142"/>
                  <a:gd name="T1" fmla="*/ 305 h 305"/>
                  <a:gd name="T2" fmla="*/ 0 w 142"/>
                  <a:gd name="T3" fmla="*/ 300 h 305"/>
                  <a:gd name="T4" fmla="*/ 130 w 142"/>
                  <a:gd name="T5" fmla="*/ 0 h 305"/>
                  <a:gd name="T6" fmla="*/ 142 w 142"/>
                  <a:gd name="T7" fmla="*/ 5 h 305"/>
                  <a:gd name="T8" fmla="*/ 10 w 142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05">
                    <a:moveTo>
                      <a:pt x="10" y="305"/>
                    </a:moveTo>
                    <a:lnTo>
                      <a:pt x="0" y="300"/>
                    </a:lnTo>
                    <a:lnTo>
                      <a:pt x="130" y="0"/>
                    </a:lnTo>
                    <a:lnTo>
                      <a:pt x="142" y="5"/>
                    </a:lnTo>
                    <a:lnTo>
                      <a:pt x="10" y="30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6" name="Freeform 110">
                <a:extLst>
                  <a:ext uri="{FF2B5EF4-FFF2-40B4-BE49-F238E27FC236}">
                    <a16:creationId xmlns:a16="http://schemas.microsoft.com/office/drawing/2014/main" id="{CF55E418-4EB8-184E-6554-29222322E96C}"/>
                  </a:ext>
                </a:extLst>
              </p:cNvPr>
              <p:cNvSpPr/>
              <p:nvPr/>
            </p:nvSpPr>
            <p:spPr bwMode="auto">
              <a:xfrm>
                <a:off x="5615731" y="1798975"/>
                <a:ext cx="45022" cy="599755"/>
              </a:xfrm>
              <a:custGeom>
                <a:avLst/>
                <a:gdLst>
                  <a:gd name="T0" fmla="*/ 12 w 28"/>
                  <a:gd name="T1" fmla="*/ 373 h 373"/>
                  <a:gd name="T2" fmla="*/ 0 w 28"/>
                  <a:gd name="T3" fmla="*/ 373 h 373"/>
                  <a:gd name="T4" fmla="*/ 16 w 28"/>
                  <a:gd name="T5" fmla="*/ 0 h 373"/>
                  <a:gd name="T6" fmla="*/ 28 w 28"/>
                  <a:gd name="T7" fmla="*/ 0 h 373"/>
                  <a:gd name="T8" fmla="*/ 12 w 28"/>
                  <a:gd name="T9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3">
                    <a:moveTo>
                      <a:pt x="12" y="373"/>
                    </a:moveTo>
                    <a:lnTo>
                      <a:pt x="0" y="373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12" y="373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7" name="Freeform 111">
                <a:extLst>
                  <a:ext uri="{FF2B5EF4-FFF2-40B4-BE49-F238E27FC236}">
                    <a16:creationId xmlns:a16="http://schemas.microsoft.com/office/drawing/2014/main" id="{61E338CB-9053-B0CE-1618-9EBACA5B4878}"/>
                  </a:ext>
                </a:extLst>
              </p:cNvPr>
              <p:cNvSpPr/>
              <p:nvPr/>
            </p:nvSpPr>
            <p:spPr bwMode="auto">
              <a:xfrm>
                <a:off x="6302310" y="2152718"/>
                <a:ext cx="194557" cy="451826"/>
              </a:xfrm>
              <a:custGeom>
                <a:avLst/>
                <a:gdLst>
                  <a:gd name="T0" fmla="*/ 109 w 121"/>
                  <a:gd name="T1" fmla="*/ 281 h 281"/>
                  <a:gd name="T2" fmla="*/ 0 w 121"/>
                  <a:gd name="T3" fmla="*/ 2 h 281"/>
                  <a:gd name="T4" fmla="*/ 12 w 121"/>
                  <a:gd name="T5" fmla="*/ 0 h 281"/>
                  <a:gd name="T6" fmla="*/ 121 w 121"/>
                  <a:gd name="T7" fmla="*/ 276 h 281"/>
                  <a:gd name="T8" fmla="*/ 109 w 121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81">
                    <a:moveTo>
                      <a:pt x="109" y="28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121" y="276"/>
                    </a:lnTo>
                    <a:lnTo>
                      <a:pt x="109" y="28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8" name="Freeform 112">
                <a:extLst>
                  <a:ext uri="{FF2B5EF4-FFF2-40B4-BE49-F238E27FC236}">
                    <a16:creationId xmlns:a16="http://schemas.microsoft.com/office/drawing/2014/main" id="{FDC41E28-51C3-4CB9-F983-58F20128AA9E}"/>
                  </a:ext>
                </a:extLst>
              </p:cNvPr>
              <p:cNvSpPr/>
              <p:nvPr/>
            </p:nvSpPr>
            <p:spPr bwMode="auto">
              <a:xfrm>
                <a:off x="5967864" y="2183269"/>
                <a:ext cx="118986" cy="360174"/>
              </a:xfrm>
              <a:custGeom>
                <a:avLst/>
                <a:gdLst>
                  <a:gd name="T0" fmla="*/ 62 w 74"/>
                  <a:gd name="T1" fmla="*/ 224 h 224"/>
                  <a:gd name="T2" fmla="*/ 0 w 74"/>
                  <a:gd name="T3" fmla="*/ 5 h 224"/>
                  <a:gd name="T4" fmla="*/ 12 w 74"/>
                  <a:gd name="T5" fmla="*/ 0 h 224"/>
                  <a:gd name="T6" fmla="*/ 74 w 74"/>
                  <a:gd name="T7" fmla="*/ 222 h 224"/>
                  <a:gd name="T8" fmla="*/ 62 w 7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24">
                    <a:moveTo>
                      <a:pt x="62" y="224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74" y="222"/>
                    </a:lnTo>
                    <a:lnTo>
                      <a:pt x="62" y="224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9" name="Freeform 113">
                <a:extLst>
                  <a:ext uri="{FF2B5EF4-FFF2-40B4-BE49-F238E27FC236}">
                    <a16:creationId xmlns:a16="http://schemas.microsoft.com/office/drawing/2014/main" id="{56133EFD-E582-24EE-D9BB-FBECCDB4723D}"/>
                  </a:ext>
                </a:extLst>
              </p:cNvPr>
              <p:cNvSpPr/>
              <p:nvPr/>
            </p:nvSpPr>
            <p:spPr bwMode="auto">
              <a:xfrm>
                <a:off x="6075594" y="2155934"/>
                <a:ext cx="237971" cy="398765"/>
              </a:xfrm>
              <a:custGeom>
                <a:avLst/>
                <a:gdLst>
                  <a:gd name="T0" fmla="*/ 9 w 148"/>
                  <a:gd name="T1" fmla="*/ 248 h 248"/>
                  <a:gd name="T2" fmla="*/ 0 w 148"/>
                  <a:gd name="T3" fmla="*/ 244 h 248"/>
                  <a:gd name="T4" fmla="*/ 139 w 148"/>
                  <a:gd name="T5" fmla="*/ 0 h 248"/>
                  <a:gd name="T6" fmla="*/ 148 w 148"/>
                  <a:gd name="T7" fmla="*/ 7 h 248"/>
                  <a:gd name="T8" fmla="*/ 9 w 14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48">
                    <a:moveTo>
                      <a:pt x="9" y="248"/>
                    </a:moveTo>
                    <a:lnTo>
                      <a:pt x="0" y="244"/>
                    </a:lnTo>
                    <a:lnTo>
                      <a:pt x="139" y="0"/>
                    </a:lnTo>
                    <a:lnTo>
                      <a:pt x="148" y="7"/>
                    </a:lnTo>
                    <a:lnTo>
                      <a:pt x="9" y="248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0" name="Freeform 114">
                <a:extLst>
                  <a:ext uri="{FF2B5EF4-FFF2-40B4-BE49-F238E27FC236}">
                    <a16:creationId xmlns:a16="http://schemas.microsoft.com/office/drawing/2014/main" id="{B5E080F6-5D86-7763-9B35-8F2E91A6CBC7}"/>
                  </a:ext>
                </a:extLst>
              </p:cNvPr>
              <p:cNvSpPr/>
              <p:nvPr/>
            </p:nvSpPr>
            <p:spPr bwMode="auto">
              <a:xfrm>
                <a:off x="6318389" y="2149502"/>
                <a:ext cx="410018" cy="257267"/>
              </a:xfrm>
              <a:custGeom>
                <a:avLst/>
                <a:gdLst>
                  <a:gd name="T0" fmla="*/ 250 w 255"/>
                  <a:gd name="T1" fmla="*/ 160 h 160"/>
                  <a:gd name="T2" fmla="*/ 0 w 255"/>
                  <a:gd name="T3" fmla="*/ 9 h 160"/>
                  <a:gd name="T4" fmla="*/ 5 w 255"/>
                  <a:gd name="T5" fmla="*/ 0 h 160"/>
                  <a:gd name="T6" fmla="*/ 255 w 255"/>
                  <a:gd name="T7" fmla="*/ 151 h 160"/>
                  <a:gd name="T8" fmla="*/ 250 w 255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60">
                    <a:moveTo>
                      <a:pt x="250" y="160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5" y="151"/>
                    </a:lnTo>
                    <a:lnTo>
                      <a:pt x="250" y="160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1" name="Freeform 115">
                <a:extLst>
                  <a:ext uri="{FF2B5EF4-FFF2-40B4-BE49-F238E27FC236}">
                    <a16:creationId xmlns:a16="http://schemas.microsoft.com/office/drawing/2014/main" id="{83BBB5C8-9619-7392-3EAD-D86FF116BAA0}"/>
                  </a:ext>
                </a:extLst>
              </p:cNvPr>
              <p:cNvSpPr/>
              <p:nvPr/>
            </p:nvSpPr>
            <p:spPr bwMode="auto">
              <a:xfrm>
                <a:off x="6717151" y="2403554"/>
                <a:ext cx="265306" cy="348919"/>
              </a:xfrm>
              <a:custGeom>
                <a:avLst/>
                <a:gdLst>
                  <a:gd name="T0" fmla="*/ 156 w 165"/>
                  <a:gd name="T1" fmla="*/ 217 h 217"/>
                  <a:gd name="T2" fmla="*/ 0 w 165"/>
                  <a:gd name="T3" fmla="*/ 7 h 217"/>
                  <a:gd name="T4" fmla="*/ 9 w 165"/>
                  <a:gd name="T5" fmla="*/ 0 h 217"/>
                  <a:gd name="T6" fmla="*/ 165 w 165"/>
                  <a:gd name="T7" fmla="*/ 212 h 217"/>
                  <a:gd name="T8" fmla="*/ 156 w 16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217">
                    <a:moveTo>
                      <a:pt x="156" y="217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65" y="212"/>
                    </a:lnTo>
                    <a:lnTo>
                      <a:pt x="156" y="217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2" name="Freeform 116">
                <a:extLst>
                  <a:ext uri="{FF2B5EF4-FFF2-40B4-BE49-F238E27FC236}">
                    <a16:creationId xmlns:a16="http://schemas.microsoft.com/office/drawing/2014/main" id="{E22F175F-84F8-D661-B8E0-3BD73C2E7B7C}"/>
                  </a:ext>
                </a:extLst>
              </p:cNvPr>
              <p:cNvSpPr/>
              <p:nvPr/>
            </p:nvSpPr>
            <p:spPr bwMode="auto">
              <a:xfrm>
                <a:off x="6580479" y="2414809"/>
                <a:ext cx="151144" cy="516143"/>
              </a:xfrm>
              <a:custGeom>
                <a:avLst/>
                <a:gdLst>
                  <a:gd name="T0" fmla="*/ 9 w 94"/>
                  <a:gd name="T1" fmla="*/ 321 h 321"/>
                  <a:gd name="T2" fmla="*/ 0 w 94"/>
                  <a:gd name="T3" fmla="*/ 319 h 321"/>
                  <a:gd name="T4" fmla="*/ 83 w 94"/>
                  <a:gd name="T5" fmla="*/ 0 h 321"/>
                  <a:gd name="T6" fmla="*/ 94 w 94"/>
                  <a:gd name="T7" fmla="*/ 2 h 321"/>
                  <a:gd name="T8" fmla="*/ 9 w 94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21">
                    <a:moveTo>
                      <a:pt x="9" y="321"/>
                    </a:moveTo>
                    <a:lnTo>
                      <a:pt x="0" y="319"/>
                    </a:lnTo>
                    <a:lnTo>
                      <a:pt x="83" y="0"/>
                    </a:lnTo>
                    <a:lnTo>
                      <a:pt x="94" y="2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3" name="Freeform 117">
                <a:extLst>
                  <a:ext uri="{FF2B5EF4-FFF2-40B4-BE49-F238E27FC236}">
                    <a16:creationId xmlns:a16="http://schemas.microsoft.com/office/drawing/2014/main" id="{C5920916-A52F-4D7D-098C-69D4B0F4EB1E}"/>
                  </a:ext>
                </a:extLst>
              </p:cNvPr>
              <p:cNvSpPr/>
              <p:nvPr/>
            </p:nvSpPr>
            <p:spPr bwMode="auto">
              <a:xfrm>
                <a:off x="6078810" y="2554699"/>
                <a:ext cx="254050" cy="456650"/>
              </a:xfrm>
              <a:custGeom>
                <a:avLst/>
                <a:gdLst>
                  <a:gd name="T0" fmla="*/ 149 w 158"/>
                  <a:gd name="T1" fmla="*/ 284 h 284"/>
                  <a:gd name="T2" fmla="*/ 0 w 158"/>
                  <a:gd name="T3" fmla="*/ 5 h 284"/>
                  <a:gd name="T4" fmla="*/ 9 w 158"/>
                  <a:gd name="T5" fmla="*/ 0 h 284"/>
                  <a:gd name="T6" fmla="*/ 158 w 158"/>
                  <a:gd name="T7" fmla="*/ 277 h 284"/>
                  <a:gd name="T8" fmla="*/ 149 w 158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84">
                    <a:moveTo>
                      <a:pt x="149" y="284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158" y="277"/>
                    </a:lnTo>
                    <a:lnTo>
                      <a:pt x="149" y="284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4" name="Freeform 118">
                <a:extLst>
                  <a:ext uri="{FF2B5EF4-FFF2-40B4-BE49-F238E27FC236}">
                    <a16:creationId xmlns:a16="http://schemas.microsoft.com/office/drawing/2014/main" id="{F45FFB3C-9702-C27E-41BA-4EE362CE9ED0}"/>
                  </a:ext>
                </a:extLst>
              </p:cNvPr>
              <p:cNvSpPr/>
              <p:nvPr/>
            </p:nvSpPr>
            <p:spPr bwMode="auto">
              <a:xfrm>
                <a:off x="6318389" y="2607760"/>
                <a:ext cx="175263" cy="395549"/>
              </a:xfrm>
              <a:custGeom>
                <a:avLst/>
                <a:gdLst>
                  <a:gd name="T0" fmla="*/ 9 w 109"/>
                  <a:gd name="T1" fmla="*/ 246 h 246"/>
                  <a:gd name="T2" fmla="*/ 0 w 109"/>
                  <a:gd name="T3" fmla="*/ 241 h 246"/>
                  <a:gd name="T4" fmla="*/ 99 w 109"/>
                  <a:gd name="T5" fmla="*/ 0 h 246"/>
                  <a:gd name="T6" fmla="*/ 109 w 109"/>
                  <a:gd name="T7" fmla="*/ 5 h 246"/>
                  <a:gd name="T8" fmla="*/ 9 w 109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46">
                    <a:moveTo>
                      <a:pt x="9" y="246"/>
                    </a:moveTo>
                    <a:lnTo>
                      <a:pt x="0" y="241"/>
                    </a:lnTo>
                    <a:lnTo>
                      <a:pt x="99" y="0"/>
                    </a:lnTo>
                    <a:lnTo>
                      <a:pt x="109" y="5"/>
                    </a:lnTo>
                    <a:lnTo>
                      <a:pt x="9" y="246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5" name="Freeform 119">
                <a:extLst>
                  <a:ext uri="{FF2B5EF4-FFF2-40B4-BE49-F238E27FC236}">
                    <a16:creationId xmlns:a16="http://schemas.microsoft.com/office/drawing/2014/main" id="{73DB18F1-3D1A-5943-164D-62124889A46B}"/>
                  </a:ext>
                </a:extLst>
              </p:cNvPr>
              <p:cNvSpPr/>
              <p:nvPr/>
            </p:nvSpPr>
            <p:spPr bwMode="auto">
              <a:xfrm>
                <a:off x="6098105" y="3000093"/>
                <a:ext cx="228324" cy="315153"/>
              </a:xfrm>
              <a:custGeom>
                <a:avLst/>
                <a:gdLst>
                  <a:gd name="T0" fmla="*/ 9 w 142"/>
                  <a:gd name="T1" fmla="*/ 196 h 196"/>
                  <a:gd name="T2" fmla="*/ 0 w 142"/>
                  <a:gd name="T3" fmla="*/ 189 h 196"/>
                  <a:gd name="T4" fmla="*/ 132 w 142"/>
                  <a:gd name="T5" fmla="*/ 0 h 196"/>
                  <a:gd name="T6" fmla="*/ 142 w 142"/>
                  <a:gd name="T7" fmla="*/ 7 h 196"/>
                  <a:gd name="T8" fmla="*/ 9 w 142"/>
                  <a:gd name="T9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96">
                    <a:moveTo>
                      <a:pt x="9" y="196"/>
                    </a:moveTo>
                    <a:lnTo>
                      <a:pt x="0" y="189"/>
                    </a:lnTo>
                    <a:lnTo>
                      <a:pt x="132" y="0"/>
                    </a:lnTo>
                    <a:lnTo>
                      <a:pt x="142" y="7"/>
                    </a:lnTo>
                    <a:lnTo>
                      <a:pt x="9" y="196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6" name="Freeform 120">
                <a:extLst>
                  <a:ext uri="{FF2B5EF4-FFF2-40B4-BE49-F238E27FC236}">
                    <a16:creationId xmlns:a16="http://schemas.microsoft.com/office/drawing/2014/main" id="{0E795833-D0F7-0EF8-A6C2-AD3035AFF5FB}"/>
                  </a:ext>
                </a:extLst>
              </p:cNvPr>
              <p:cNvSpPr/>
              <p:nvPr/>
            </p:nvSpPr>
            <p:spPr bwMode="auto">
              <a:xfrm>
                <a:off x="6098105" y="3326501"/>
                <a:ext cx="281385" cy="329624"/>
              </a:xfrm>
              <a:custGeom>
                <a:avLst/>
                <a:gdLst>
                  <a:gd name="T0" fmla="*/ 165 w 175"/>
                  <a:gd name="T1" fmla="*/ 205 h 205"/>
                  <a:gd name="T2" fmla="*/ 0 w 175"/>
                  <a:gd name="T3" fmla="*/ 7 h 205"/>
                  <a:gd name="T4" fmla="*/ 7 w 175"/>
                  <a:gd name="T5" fmla="*/ 0 h 205"/>
                  <a:gd name="T6" fmla="*/ 175 w 175"/>
                  <a:gd name="T7" fmla="*/ 198 h 205"/>
                  <a:gd name="T8" fmla="*/ 165 w 175"/>
                  <a:gd name="T9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5">
                    <a:moveTo>
                      <a:pt x="165" y="205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75" y="198"/>
                    </a:lnTo>
                    <a:lnTo>
                      <a:pt x="165" y="205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7" name="Freeform 121">
                <a:extLst>
                  <a:ext uri="{FF2B5EF4-FFF2-40B4-BE49-F238E27FC236}">
                    <a16:creationId xmlns:a16="http://schemas.microsoft.com/office/drawing/2014/main" id="{085A15A7-A9A6-D436-308C-86AD8EDDE947}"/>
                  </a:ext>
                </a:extLst>
              </p:cNvPr>
              <p:cNvSpPr/>
              <p:nvPr/>
            </p:nvSpPr>
            <p:spPr bwMode="auto">
              <a:xfrm>
                <a:off x="5721853" y="2821614"/>
                <a:ext cx="387507" cy="516143"/>
              </a:xfrm>
              <a:custGeom>
                <a:avLst/>
                <a:gdLst>
                  <a:gd name="T0" fmla="*/ 234 w 241"/>
                  <a:gd name="T1" fmla="*/ 321 h 321"/>
                  <a:gd name="T2" fmla="*/ 0 w 241"/>
                  <a:gd name="T3" fmla="*/ 7 h 321"/>
                  <a:gd name="T4" fmla="*/ 9 w 241"/>
                  <a:gd name="T5" fmla="*/ 0 h 321"/>
                  <a:gd name="T6" fmla="*/ 241 w 241"/>
                  <a:gd name="T7" fmla="*/ 316 h 321"/>
                  <a:gd name="T8" fmla="*/ 234 w 241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321">
                    <a:moveTo>
                      <a:pt x="234" y="32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41" y="316"/>
                    </a:lnTo>
                    <a:lnTo>
                      <a:pt x="234" y="321"/>
                    </a:ln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8" name="Oval 122">
                <a:extLst>
                  <a:ext uri="{FF2B5EF4-FFF2-40B4-BE49-F238E27FC236}">
                    <a16:creationId xmlns:a16="http://schemas.microsoft.com/office/drawing/2014/main" id="{ED5B01FA-E903-73FA-17F4-76894A5FBD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95198" y="2448576"/>
                <a:ext cx="178478" cy="178479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49" name="Oval 123">
                <a:extLst>
                  <a:ext uri="{FF2B5EF4-FFF2-40B4-BE49-F238E27FC236}">
                    <a16:creationId xmlns:a16="http://schemas.microsoft.com/office/drawing/2014/main" id="{3901ACD5-2205-6669-3D60-DB94681F3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3400" y="2930952"/>
                <a:ext cx="178478" cy="183303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50" name="Oval 124">
                <a:extLst>
                  <a:ext uri="{FF2B5EF4-FFF2-40B4-BE49-F238E27FC236}">
                    <a16:creationId xmlns:a16="http://schemas.microsoft.com/office/drawing/2014/main" id="{914A7EA5-9B46-7D1E-5D09-9217DE596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4493" y="3808878"/>
                <a:ext cx="178478" cy="178479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51" name="Oval 125">
                <a:extLst>
                  <a:ext uri="{FF2B5EF4-FFF2-40B4-BE49-F238E27FC236}">
                    <a16:creationId xmlns:a16="http://schemas.microsoft.com/office/drawing/2014/main" id="{88F653B7-6088-3D0C-7A58-1178F0C0C5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4493" y="2911657"/>
                <a:ext cx="178478" cy="178479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52" name="Oval 126">
                <a:extLst>
                  <a:ext uri="{FF2B5EF4-FFF2-40B4-BE49-F238E27FC236}">
                    <a16:creationId xmlns:a16="http://schemas.microsoft.com/office/drawing/2014/main" id="{2D2E271E-36BD-BDDE-FC73-473DE0C10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87159" y="3204299"/>
                <a:ext cx="231539" cy="231541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53" name="Oval 127">
                <a:extLst>
                  <a:ext uri="{FF2B5EF4-FFF2-40B4-BE49-F238E27FC236}">
                    <a16:creationId xmlns:a16="http://schemas.microsoft.com/office/drawing/2014/main" id="{9BF364DB-FEEB-4F43-23D0-51DE1F4443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7590" y="2657606"/>
                <a:ext cx="183302" cy="178479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54" name="Oval 128">
                <a:extLst>
                  <a:ext uri="{FF2B5EF4-FFF2-40B4-BE49-F238E27FC236}">
                    <a16:creationId xmlns:a16="http://schemas.microsoft.com/office/drawing/2014/main" id="{F490032E-CD23-6A91-98ED-EFD03D3A29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73925" y="1715363"/>
                <a:ext cx="178478" cy="178479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55" name="Oval 129">
                <a:extLst>
                  <a:ext uri="{FF2B5EF4-FFF2-40B4-BE49-F238E27FC236}">
                    <a16:creationId xmlns:a16="http://schemas.microsoft.com/office/drawing/2014/main" id="{00EB2D00-DECF-1862-B8DC-DFBE900DA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101" y="2345669"/>
                <a:ext cx="130241" cy="130242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56" name="Oval 130">
                <a:extLst>
                  <a:ext uri="{FF2B5EF4-FFF2-40B4-BE49-F238E27FC236}">
                    <a16:creationId xmlns:a16="http://schemas.microsoft.com/office/drawing/2014/main" id="{7A473873-9949-ED31-588B-635E4023BF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33357" y="2381043"/>
                <a:ext cx="128633" cy="12863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57" name="Oval 131">
                <a:extLst>
                  <a:ext uri="{FF2B5EF4-FFF2-40B4-BE49-F238E27FC236}">
                    <a16:creationId xmlns:a16="http://schemas.microsoft.com/office/drawing/2014/main" id="{FB02F8D0-2E54-362A-9452-929B40B0E7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5756" y="1982279"/>
                <a:ext cx="130241" cy="12863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58" name="Oval 132">
                <a:extLst>
                  <a:ext uri="{FF2B5EF4-FFF2-40B4-BE49-F238E27FC236}">
                    <a16:creationId xmlns:a16="http://schemas.microsoft.com/office/drawing/2014/main" id="{8871D594-2EFA-BC80-5721-E43C6DC54C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6033" y="2091617"/>
                <a:ext cx="128633" cy="12863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59" name="Oval 133">
                <a:extLst>
                  <a:ext uri="{FF2B5EF4-FFF2-40B4-BE49-F238E27FC236}">
                    <a16:creationId xmlns:a16="http://schemas.microsoft.com/office/drawing/2014/main" id="{7821DEC5-09CD-8D5C-5052-2640A4B7D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5629" y="2155934"/>
                <a:ext cx="128633" cy="130242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60" name="Oval 134">
                <a:extLst>
                  <a:ext uri="{FF2B5EF4-FFF2-40B4-BE49-F238E27FC236}">
                    <a16:creationId xmlns:a16="http://schemas.microsoft.com/office/drawing/2014/main" id="{DF7F36B9-6D26-10FF-33C2-8E63FBD979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6162" y="2877891"/>
                <a:ext cx="128633" cy="12863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1" name="Oval 135">
                <a:extLst>
                  <a:ext uri="{FF2B5EF4-FFF2-40B4-BE49-F238E27FC236}">
                    <a16:creationId xmlns:a16="http://schemas.microsoft.com/office/drawing/2014/main" id="{CB904B3B-4840-829D-0E92-815AA53ED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7306" y="2342453"/>
                <a:ext cx="125417" cy="125418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2" name="Oval 136">
                <a:extLst>
                  <a:ext uri="{FF2B5EF4-FFF2-40B4-BE49-F238E27FC236}">
                    <a16:creationId xmlns:a16="http://schemas.microsoft.com/office/drawing/2014/main" id="{3CDE482E-70DF-E848-0C38-0E3D6F74F2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0864" y="3527491"/>
                <a:ext cx="128633" cy="12863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63" name="Oval 137">
                <a:extLst>
                  <a:ext uri="{FF2B5EF4-FFF2-40B4-BE49-F238E27FC236}">
                    <a16:creationId xmlns:a16="http://schemas.microsoft.com/office/drawing/2014/main" id="{B83A9F15-01FA-7E7F-47B9-22F4795D4D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7968" y="3429408"/>
                <a:ext cx="128633" cy="12863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4" name="Oval 138">
                <a:extLst>
                  <a:ext uri="{FF2B5EF4-FFF2-40B4-BE49-F238E27FC236}">
                    <a16:creationId xmlns:a16="http://schemas.microsoft.com/office/drawing/2014/main" id="{625BB21D-6159-0F4C-C7EA-DC388D643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882" y="2144679"/>
                <a:ext cx="91651" cy="94867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5" name="Oval 139">
                <a:extLst>
                  <a:ext uri="{FF2B5EF4-FFF2-40B4-BE49-F238E27FC236}">
                    <a16:creationId xmlns:a16="http://schemas.microsoft.com/office/drawing/2014/main" id="{206FA331-5752-FC0B-C362-1B868BD75A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09918" y="2615800"/>
                <a:ext cx="91651" cy="94867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6" name="Oval 140">
                <a:extLst>
                  <a:ext uri="{FF2B5EF4-FFF2-40B4-BE49-F238E27FC236}">
                    <a16:creationId xmlns:a16="http://schemas.microsoft.com/office/drawing/2014/main" id="{B13B53EE-D4AC-2BBD-423D-828732F8C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2713" y="2554699"/>
                <a:ext cx="91651" cy="94867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7" name="Oval 141">
                <a:extLst>
                  <a:ext uri="{FF2B5EF4-FFF2-40B4-BE49-F238E27FC236}">
                    <a16:creationId xmlns:a16="http://schemas.microsoft.com/office/drawing/2014/main" id="{A54A5309-37FF-6888-BEED-60F28969FF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43806" y="2562738"/>
                <a:ext cx="94867" cy="91652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8" name="Oval 142">
                <a:extLst>
                  <a:ext uri="{FF2B5EF4-FFF2-40B4-BE49-F238E27FC236}">
                    <a16:creationId xmlns:a16="http://schemas.microsoft.com/office/drawing/2014/main" id="{161702F4-9204-E054-3B10-98A9756D29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7838" y="2961503"/>
                <a:ext cx="91651" cy="91652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69" name="Oval 143">
                <a:extLst>
                  <a:ext uri="{FF2B5EF4-FFF2-40B4-BE49-F238E27FC236}">
                    <a16:creationId xmlns:a16="http://schemas.microsoft.com/office/drawing/2014/main" id="{FCC7178F-7E06-CC25-DF10-1D6A664F3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35087" y="1643007"/>
                <a:ext cx="91651" cy="94867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70" name="Oval 144">
                <a:extLst>
                  <a:ext uri="{FF2B5EF4-FFF2-40B4-BE49-F238E27FC236}">
                    <a16:creationId xmlns:a16="http://schemas.microsoft.com/office/drawing/2014/main" id="{3E9FA67A-1510-468C-D02E-DFA76CA56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5500" y="1856861"/>
                <a:ext cx="91651" cy="9004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71" name="Oval 145">
                <a:extLst>
                  <a:ext uri="{FF2B5EF4-FFF2-40B4-BE49-F238E27FC236}">
                    <a16:creationId xmlns:a16="http://schemas.microsoft.com/office/drawing/2014/main" id="{15F541F5-4944-2609-72FE-D54125699A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7702" y="3117471"/>
                <a:ext cx="91651" cy="94867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72" name="Oval 146">
                <a:extLst>
                  <a:ext uri="{FF2B5EF4-FFF2-40B4-BE49-F238E27FC236}">
                    <a16:creationId xmlns:a16="http://schemas.microsoft.com/office/drawing/2014/main" id="{8FC8D3CD-82FE-524E-B425-23DF7C6648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0633" y="3812094"/>
                <a:ext cx="91651" cy="94867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75" name="Oval 149">
                <a:extLst>
                  <a:ext uri="{FF2B5EF4-FFF2-40B4-BE49-F238E27FC236}">
                    <a16:creationId xmlns:a16="http://schemas.microsoft.com/office/drawing/2014/main" id="{6E8B7D26-0AF3-25EE-ACC1-FC93DB1C72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5069" y="3162493"/>
                <a:ext cx="130241" cy="130242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76" name="Oval 150">
                <a:extLst>
                  <a:ext uri="{FF2B5EF4-FFF2-40B4-BE49-F238E27FC236}">
                    <a16:creationId xmlns:a16="http://schemas.microsoft.com/office/drawing/2014/main" id="{B1535540-4BE1-3BF8-6FDB-D1CADDD182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1605" y="3281479"/>
                <a:ext cx="130241" cy="12863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77" name="Oval 151">
                <a:extLst>
                  <a:ext uri="{FF2B5EF4-FFF2-40B4-BE49-F238E27FC236}">
                    <a16:creationId xmlns:a16="http://schemas.microsoft.com/office/drawing/2014/main" id="{2097F239-6A85-F0C0-9F33-786C231A6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9644" y="3603064"/>
                <a:ext cx="128633" cy="130242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78" name="Oval 152">
                <a:extLst>
                  <a:ext uri="{FF2B5EF4-FFF2-40B4-BE49-F238E27FC236}">
                    <a16:creationId xmlns:a16="http://schemas.microsoft.com/office/drawing/2014/main" id="{017E582F-110A-F84E-4D41-86C4889DA8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47270" y="3574121"/>
                <a:ext cx="128633" cy="12863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79" name="Oval 153">
                <a:extLst>
                  <a:ext uri="{FF2B5EF4-FFF2-40B4-BE49-F238E27FC236}">
                    <a16:creationId xmlns:a16="http://schemas.microsoft.com/office/drawing/2014/main" id="{73547F32-E563-2D34-AC01-C9453177A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8792" y="2757297"/>
                <a:ext cx="128633" cy="128634"/>
              </a:xfrm>
              <a:prstGeom prst="ellipse">
                <a:avLst/>
              </a:pr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80" name="Freeform 154">
                <a:extLst>
                  <a:ext uri="{FF2B5EF4-FFF2-40B4-BE49-F238E27FC236}">
                    <a16:creationId xmlns:a16="http://schemas.microsoft.com/office/drawing/2014/main" id="{5C6A0CFB-238D-23B9-29C6-6554DE955697}"/>
                  </a:ext>
                </a:extLst>
              </p:cNvPr>
              <p:cNvSpPr/>
              <p:nvPr/>
            </p:nvSpPr>
            <p:spPr bwMode="auto">
              <a:xfrm>
                <a:off x="6033788" y="3246105"/>
                <a:ext cx="139888" cy="144713"/>
              </a:xfrm>
              <a:custGeom>
                <a:avLst/>
                <a:gdLst>
                  <a:gd name="T0" fmla="*/ 18 w 37"/>
                  <a:gd name="T1" fmla="*/ 38 h 38"/>
                  <a:gd name="T2" fmla="*/ 14 w 37"/>
                  <a:gd name="T3" fmla="*/ 33 h 38"/>
                  <a:gd name="T4" fmla="*/ 14 w 37"/>
                  <a:gd name="T5" fmla="*/ 23 h 38"/>
                  <a:gd name="T6" fmla="*/ 4 w 37"/>
                  <a:gd name="T7" fmla="*/ 23 h 38"/>
                  <a:gd name="T8" fmla="*/ 0 w 37"/>
                  <a:gd name="T9" fmla="*/ 19 h 38"/>
                  <a:gd name="T10" fmla="*/ 4 w 37"/>
                  <a:gd name="T11" fmla="*/ 15 h 38"/>
                  <a:gd name="T12" fmla="*/ 14 w 37"/>
                  <a:gd name="T13" fmla="*/ 15 h 38"/>
                  <a:gd name="T14" fmla="*/ 14 w 37"/>
                  <a:gd name="T15" fmla="*/ 4 h 38"/>
                  <a:gd name="T16" fmla="*/ 18 w 37"/>
                  <a:gd name="T17" fmla="*/ 0 h 38"/>
                  <a:gd name="T18" fmla="*/ 23 w 37"/>
                  <a:gd name="T19" fmla="*/ 4 h 38"/>
                  <a:gd name="T20" fmla="*/ 23 w 37"/>
                  <a:gd name="T21" fmla="*/ 15 h 38"/>
                  <a:gd name="T22" fmla="*/ 33 w 37"/>
                  <a:gd name="T23" fmla="*/ 15 h 38"/>
                  <a:gd name="T24" fmla="*/ 37 w 37"/>
                  <a:gd name="T25" fmla="*/ 19 h 38"/>
                  <a:gd name="T26" fmla="*/ 33 w 37"/>
                  <a:gd name="T27" fmla="*/ 23 h 38"/>
                  <a:gd name="T28" fmla="*/ 23 w 37"/>
                  <a:gd name="T29" fmla="*/ 23 h 38"/>
                  <a:gd name="T30" fmla="*/ 23 w 37"/>
                  <a:gd name="T31" fmla="*/ 33 h 38"/>
                  <a:gd name="T32" fmla="*/ 18 w 37"/>
                  <a:gd name="T3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16" y="38"/>
                      <a:pt x="14" y="36"/>
                      <a:pt x="14" y="3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3"/>
                      <a:pt x="0" y="21"/>
                      <a:pt x="0" y="19"/>
                    </a:cubicBezTo>
                    <a:cubicBezTo>
                      <a:pt x="0" y="17"/>
                      <a:pt x="2" y="15"/>
                      <a:pt x="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6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5" y="15"/>
                      <a:pt x="37" y="17"/>
                      <a:pt x="37" y="19"/>
                    </a:cubicBezTo>
                    <a:cubicBezTo>
                      <a:pt x="37" y="21"/>
                      <a:pt x="35" y="23"/>
                      <a:pt x="3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6"/>
                      <a:pt x="21" y="38"/>
                      <a:pt x="18" y="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63500" cap="rnd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7EB19FE4-F71D-92C0-4BAB-72689A6F0D72}"/>
              </a:ext>
            </a:extLst>
          </p:cNvPr>
          <p:cNvGrpSpPr/>
          <p:nvPr/>
        </p:nvGrpSpPr>
        <p:grpSpPr>
          <a:xfrm>
            <a:off x="3659486" y="2127535"/>
            <a:ext cx="701662" cy="701662"/>
            <a:chOff x="4523636" y="2292635"/>
            <a:chExt cx="701662" cy="701662"/>
          </a:xfrm>
        </p:grpSpPr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9C2E84EE-90A6-BDAC-0807-BDD4B4D1F4CC}"/>
                </a:ext>
              </a:extLst>
            </p:cNvPr>
            <p:cNvSpPr/>
            <p:nvPr/>
          </p:nvSpPr>
          <p:spPr>
            <a:xfrm>
              <a:off x="4523636" y="2292635"/>
              <a:ext cx="701662" cy="7016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90A5F078-BFF8-876F-4259-C0FAB9F79070}"/>
                </a:ext>
              </a:extLst>
            </p:cNvPr>
            <p:cNvGrpSpPr/>
            <p:nvPr/>
          </p:nvGrpSpPr>
          <p:grpSpPr>
            <a:xfrm>
              <a:off x="4675503" y="2502965"/>
              <a:ext cx="385603" cy="270965"/>
              <a:chOff x="9315450" y="4956176"/>
              <a:chExt cx="176212" cy="123825"/>
            </a:xfrm>
            <a:solidFill>
              <a:schemeClr val="bg1"/>
            </a:solidFill>
          </p:grpSpPr>
          <p:sp>
            <p:nvSpPr>
              <p:cNvPr id="184" name="Freeform 606">
                <a:extLst>
                  <a:ext uri="{FF2B5EF4-FFF2-40B4-BE49-F238E27FC236}">
                    <a16:creationId xmlns:a16="http://schemas.microsoft.com/office/drawing/2014/main" id="{D324A7A4-4456-7F76-9E2C-008E6AAB66C3}"/>
                  </a:ext>
                </a:extLst>
              </p:cNvPr>
              <p:cNvSpPr/>
              <p:nvPr/>
            </p:nvSpPr>
            <p:spPr bwMode="auto">
              <a:xfrm>
                <a:off x="9315450" y="4956176"/>
                <a:ext cx="142875" cy="123825"/>
              </a:xfrm>
              <a:custGeom>
                <a:avLst/>
                <a:gdLst>
                  <a:gd name="T0" fmla="*/ 203 w 232"/>
                  <a:gd name="T1" fmla="*/ 152 h 203"/>
                  <a:gd name="T2" fmla="*/ 137 w 232"/>
                  <a:gd name="T3" fmla="*/ 124 h 203"/>
                  <a:gd name="T4" fmla="*/ 157 w 232"/>
                  <a:gd name="T5" fmla="*/ 87 h 203"/>
                  <a:gd name="T6" fmla="*/ 160 w 232"/>
                  <a:gd name="T7" fmla="*/ 59 h 203"/>
                  <a:gd name="T8" fmla="*/ 159 w 232"/>
                  <a:gd name="T9" fmla="*/ 31 h 203"/>
                  <a:gd name="T10" fmla="*/ 115 w 232"/>
                  <a:gd name="T11" fmla="*/ 0 h 203"/>
                  <a:gd name="T12" fmla="*/ 71 w 232"/>
                  <a:gd name="T13" fmla="*/ 31 h 203"/>
                  <a:gd name="T14" fmla="*/ 71 w 232"/>
                  <a:gd name="T15" fmla="*/ 59 h 203"/>
                  <a:gd name="T16" fmla="*/ 74 w 232"/>
                  <a:gd name="T17" fmla="*/ 87 h 203"/>
                  <a:gd name="T18" fmla="*/ 94 w 232"/>
                  <a:gd name="T19" fmla="*/ 124 h 203"/>
                  <a:gd name="T20" fmla="*/ 29 w 232"/>
                  <a:gd name="T21" fmla="*/ 152 h 203"/>
                  <a:gd name="T22" fmla="*/ 0 w 232"/>
                  <a:gd name="T23" fmla="*/ 179 h 203"/>
                  <a:gd name="T24" fmla="*/ 0 w 232"/>
                  <a:gd name="T25" fmla="*/ 203 h 203"/>
                  <a:gd name="T26" fmla="*/ 232 w 232"/>
                  <a:gd name="T27" fmla="*/ 203 h 203"/>
                  <a:gd name="T28" fmla="*/ 232 w 232"/>
                  <a:gd name="T29" fmla="*/ 179 h 203"/>
                  <a:gd name="T30" fmla="*/ 203 w 232"/>
                  <a:gd name="T31" fmla="*/ 15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2" h="203">
                    <a:moveTo>
                      <a:pt x="203" y="152"/>
                    </a:moveTo>
                    <a:cubicBezTo>
                      <a:pt x="189" y="146"/>
                      <a:pt x="168" y="130"/>
                      <a:pt x="137" y="124"/>
                    </a:cubicBezTo>
                    <a:cubicBezTo>
                      <a:pt x="145" y="116"/>
                      <a:pt x="151" y="103"/>
                      <a:pt x="157" y="87"/>
                    </a:cubicBezTo>
                    <a:cubicBezTo>
                      <a:pt x="161" y="78"/>
                      <a:pt x="160" y="70"/>
                      <a:pt x="160" y="59"/>
                    </a:cubicBezTo>
                    <a:cubicBezTo>
                      <a:pt x="160" y="51"/>
                      <a:pt x="162" y="38"/>
                      <a:pt x="159" y="31"/>
                    </a:cubicBezTo>
                    <a:cubicBezTo>
                      <a:pt x="153" y="7"/>
                      <a:pt x="136" y="0"/>
                      <a:pt x="115" y="0"/>
                    </a:cubicBezTo>
                    <a:cubicBezTo>
                      <a:pt x="95" y="0"/>
                      <a:pt x="78" y="7"/>
                      <a:pt x="71" y="31"/>
                    </a:cubicBezTo>
                    <a:cubicBezTo>
                      <a:pt x="69" y="38"/>
                      <a:pt x="71" y="51"/>
                      <a:pt x="71" y="59"/>
                    </a:cubicBezTo>
                    <a:cubicBezTo>
                      <a:pt x="71" y="70"/>
                      <a:pt x="70" y="78"/>
                      <a:pt x="74" y="87"/>
                    </a:cubicBezTo>
                    <a:cubicBezTo>
                      <a:pt x="80" y="103"/>
                      <a:pt x="86" y="116"/>
                      <a:pt x="94" y="124"/>
                    </a:cubicBezTo>
                    <a:cubicBezTo>
                      <a:pt x="63" y="130"/>
                      <a:pt x="42" y="146"/>
                      <a:pt x="29" y="152"/>
                    </a:cubicBezTo>
                    <a:cubicBezTo>
                      <a:pt x="0" y="165"/>
                      <a:pt x="0" y="179"/>
                      <a:pt x="0" y="179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232" y="203"/>
                      <a:pt x="232" y="203"/>
                      <a:pt x="232" y="203"/>
                    </a:cubicBezTo>
                    <a:cubicBezTo>
                      <a:pt x="232" y="179"/>
                      <a:pt x="232" y="179"/>
                      <a:pt x="232" y="179"/>
                    </a:cubicBezTo>
                    <a:cubicBezTo>
                      <a:pt x="232" y="179"/>
                      <a:pt x="232" y="165"/>
                      <a:pt x="203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5" name="Rectangle 608">
                <a:extLst>
                  <a:ext uri="{FF2B5EF4-FFF2-40B4-BE49-F238E27FC236}">
                    <a16:creationId xmlns:a16="http://schemas.microsoft.com/office/drawing/2014/main" id="{DE9092B8-5269-E3D0-54CB-0727C9760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4512" y="4959351"/>
                <a:ext cx="57150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6" name="Rectangle 609">
                <a:extLst>
                  <a:ext uri="{FF2B5EF4-FFF2-40B4-BE49-F238E27FC236}">
                    <a16:creationId xmlns:a16="http://schemas.microsoft.com/office/drawing/2014/main" id="{24D8F6C3-3FA3-F558-15D4-43B062E499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4512" y="4986338"/>
                <a:ext cx="33338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Rectangle 610">
                <a:extLst>
                  <a:ext uri="{FF2B5EF4-FFF2-40B4-BE49-F238E27FC236}">
                    <a16:creationId xmlns:a16="http://schemas.microsoft.com/office/drawing/2014/main" id="{0C0937D5-C2E8-3AA2-4802-A2200F6DF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34512" y="5013326"/>
                <a:ext cx="47625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44063218-DEB5-A77B-B6DE-59F10DEC3FF4}"/>
              </a:ext>
            </a:extLst>
          </p:cNvPr>
          <p:cNvGrpSpPr/>
          <p:nvPr/>
        </p:nvGrpSpPr>
        <p:grpSpPr>
          <a:xfrm>
            <a:off x="8574370" y="2042437"/>
            <a:ext cx="2966425" cy="816522"/>
            <a:chOff x="283598" y="1906534"/>
            <a:chExt cx="2966425" cy="816522"/>
          </a:xfrm>
        </p:grpSpPr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E2AE47C9-7823-EBA7-3487-749AC3910F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113C6A9B-12FA-26F9-C252-6E3BE97730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B7475C00-1BFC-F2C6-B26B-C3A26299D785}"/>
              </a:ext>
            </a:extLst>
          </p:cNvPr>
          <p:cNvGrpSpPr/>
          <p:nvPr/>
        </p:nvGrpSpPr>
        <p:grpSpPr>
          <a:xfrm>
            <a:off x="673258" y="2042437"/>
            <a:ext cx="2984539" cy="816522"/>
            <a:chOff x="283598" y="1906534"/>
            <a:chExt cx="2984539" cy="816522"/>
          </a:xfrm>
        </p:grpSpPr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C6474DE6-3A22-4CD4-77C7-F14D1149354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48C0AA0D-8C7D-AEDA-7779-7A18239AB06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F3034BB9-E2F1-89EE-612A-C2A18F6932D7}"/>
              </a:ext>
            </a:extLst>
          </p:cNvPr>
          <p:cNvGrpSpPr/>
          <p:nvPr/>
        </p:nvGrpSpPr>
        <p:grpSpPr>
          <a:xfrm>
            <a:off x="8535241" y="3944416"/>
            <a:ext cx="2966425" cy="816522"/>
            <a:chOff x="283598" y="1906534"/>
            <a:chExt cx="2966425" cy="816522"/>
          </a:xfrm>
        </p:grpSpPr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4422CE96-C77A-F824-F03C-29457212E7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0FDE0335-D541-C233-2C32-901718F538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44E96746-B97E-DD5D-481C-D8D4BE46F694}"/>
              </a:ext>
            </a:extLst>
          </p:cNvPr>
          <p:cNvGrpSpPr/>
          <p:nvPr/>
        </p:nvGrpSpPr>
        <p:grpSpPr>
          <a:xfrm>
            <a:off x="673258" y="3944416"/>
            <a:ext cx="2984539" cy="816522"/>
            <a:chOff x="283598" y="1906534"/>
            <a:chExt cx="2984539" cy="816522"/>
          </a:xfrm>
        </p:grpSpPr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id="{AF902D15-521E-76D8-16D9-1145551E8EC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C5620BAC-FBA1-37B7-D10F-6DCB5B6AD16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自我认知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5341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5C8B17F-B0F2-A329-3110-2D1A8F0A467B}"/>
              </a:ext>
            </a:extLst>
          </p:cNvPr>
          <p:cNvSpPr/>
          <p:nvPr/>
        </p:nvSpPr>
        <p:spPr>
          <a:xfrm>
            <a:off x="6272178" y="1519331"/>
            <a:ext cx="5154137" cy="1739899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920ACBB-D91B-D660-DC92-5B4EC2C9C3CF}"/>
              </a:ext>
            </a:extLst>
          </p:cNvPr>
          <p:cNvSpPr/>
          <p:nvPr/>
        </p:nvSpPr>
        <p:spPr>
          <a:xfrm>
            <a:off x="6272178" y="1519331"/>
            <a:ext cx="1239837" cy="1739899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2B9B88E-206E-170F-9376-0F5552DDED47}"/>
              </a:ext>
            </a:extLst>
          </p:cNvPr>
          <p:cNvGrpSpPr/>
          <p:nvPr/>
        </p:nvGrpSpPr>
        <p:grpSpPr>
          <a:xfrm>
            <a:off x="7895604" y="2133420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61D8808-49E2-682D-98A4-B6EFC99C8E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B4F7FCE-4459-E44A-DAFA-286AEDF17F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Freeform 100">
            <a:extLst>
              <a:ext uri="{FF2B5EF4-FFF2-40B4-BE49-F238E27FC236}">
                <a16:creationId xmlns:a16="http://schemas.microsoft.com/office/drawing/2014/main" id="{8D7D18D7-7B8D-9C6B-143E-5D2E280B88CD}"/>
              </a:ext>
            </a:extLst>
          </p:cNvPr>
          <p:cNvSpPr>
            <a:spLocks noEditPoints="1"/>
          </p:cNvSpPr>
          <p:nvPr/>
        </p:nvSpPr>
        <p:spPr bwMode="auto">
          <a:xfrm>
            <a:off x="6623456" y="2128913"/>
            <a:ext cx="555284" cy="520733"/>
          </a:xfrm>
          <a:custGeom>
            <a:avLst/>
            <a:gdLst>
              <a:gd name="T0" fmla="*/ 0 w 200"/>
              <a:gd name="T1" fmla="*/ 172 h 188"/>
              <a:gd name="T2" fmla="*/ 200 w 200"/>
              <a:gd name="T3" fmla="*/ 188 h 188"/>
              <a:gd name="T4" fmla="*/ 184 w 200"/>
              <a:gd name="T5" fmla="*/ 117 h 188"/>
              <a:gd name="T6" fmla="*/ 158 w 200"/>
              <a:gd name="T7" fmla="*/ 129 h 188"/>
              <a:gd name="T8" fmla="*/ 165 w 200"/>
              <a:gd name="T9" fmla="*/ 116 h 188"/>
              <a:gd name="T10" fmla="*/ 169 w 200"/>
              <a:gd name="T11" fmla="*/ 124 h 188"/>
              <a:gd name="T12" fmla="*/ 172 w 200"/>
              <a:gd name="T13" fmla="*/ 117 h 188"/>
              <a:gd name="T14" fmla="*/ 167 w 200"/>
              <a:gd name="T15" fmla="*/ 112 h 188"/>
              <a:gd name="T16" fmla="*/ 164 w 200"/>
              <a:gd name="T17" fmla="*/ 104 h 188"/>
              <a:gd name="T18" fmla="*/ 170 w 200"/>
              <a:gd name="T19" fmla="*/ 103 h 188"/>
              <a:gd name="T20" fmla="*/ 168 w 200"/>
              <a:gd name="T21" fmla="*/ 93 h 188"/>
              <a:gd name="T22" fmla="*/ 165 w 200"/>
              <a:gd name="T23" fmla="*/ 100 h 188"/>
              <a:gd name="T24" fmla="*/ 169 w 200"/>
              <a:gd name="T25" fmla="*/ 85 h 188"/>
              <a:gd name="T26" fmla="*/ 183 w 200"/>
              <a:gd name="T27" fmla="*/ 98 h 188"/>
              <a:gd name="T28" fmla="*/ 177 w 200"/>
              <a:gd name="T29" fmla="*/ 107 h 188"/>
              <a:gd name="T30" fmla="*/ 184 w 200"/>
              <a:gd name="T31" fmla="*/ 117 h 188"/>
              <a:gd name="T32" fmla="*/ 192 w 200"/>
              <a:gd name="T33" fmla="*/ 152 h 188"/>
              <a:gd name="T34" fmla="*/ 148 w 200"/>
              <a:gd name="T35" fmla="*/ 76 h 188"/>
              <a:gd name="T36" fmla="*/ 200 w 200"/>
              <a:gd name="T37" fmla="*/ 56 h 188"/>
              <a:gd name="T38" fmla="*/ 148 w 200"/>
              <a:gd name="T39" fmla="*/ 164 h 188"/>
              <a:gd name="T40" fmla="*/ 64 w 200"/>
              <a:gd name="T41" fmla="*/ 0 h 188"/>
              <a:gd name="T42" fmla="*/ 140 w 200"/>
              <a:gd name="T43" fmla="*/ 164 h 188"/>
              <a:gd name="T44" fmla="*/ 64 w 200"/>
              <a:gd name="T45" fmla="*/ 0 h 188"/>
              <a:gd name="T46" fmla="*/ 132 w 200"/>
              <a:gd name="T47" fmla="*/ 152 h 188"/>
              <a:gd name="T48" fmla="*/ 72 w 200"/>
              <a:gd name="T49" fmla="*/ 20 h 188"/>
              <a:gd name="T50" fmla="*/ 100 w 200"/>
              <a:gd name="T51" fmla="*/ 56 h 188"/>
              <a:gd name="T52" fmla="*/ 92 w 200"/>
              <a:gd name="T53" fmla="*/ 48 h 188"/>
              <a:gd name="T54" fmla="*/ 104 w 200"/>
              <a:gd name="T55" fmla="*/ 40 h 188"/>
              <a:gd name="T56" fmla="*/ 112 w 200"/>
              <a:gd name="T57" fmla="*/ 88 h 188"/>
              <a:gd name="T58" fmla="*/ 100 w 200"/>
              <a:gd name="T59" fmla="*/ 56 h 188"/>
              <a:gd name="T60" fmla="*/ 22 w 200"/>
              <a:gd name="T61" fmla="*/ 124 h 188"/>
              <a:gd name="T62" fmla="*/ 37 w 200"/>
              <a:gd name="T63" fmla="*/ 97 h 188"/>
              <a:gd name="T64" fmla="*/ 37 w 200"/>
              <a:gd name="T65" fmla="*/ 85 h 188"/>
              <a:gd name="T66" fmla="*/ 33 w 200"/>
              <a:gd name="T67" fmla="*/ 93 h 188"/>
              <a:gd name="T68" fmla="*/ 25 w 200"/>
              <a:gd name="T69" fmla="*/ 82 h 188"/>
              <a:gd name="T70" fmla="*/ 49 w 200"/>
              <a:gd name="T71" fmla="*/ 81 h 188"/>
              <a:gd name="T72" fmla="*/ 46 w 200"/>
              <a:gd name="T73" fmla="*/ 103 h 188"/>
              <a:gd name="T74" fmla="*/ 37 w 200"/>
              <a:gd name="T75" fmla="*/ 112 h 188"/>
              <a:gd name="T76" fmla="*/ 52 w 200"/>
              <a:gd name="T77" fmla="*/ 112 h 188"/>
              <a:gd name="T78" fmla="*/ 0 w 200"/>
              <a:gd name="T79" fmla="*/ 40 h 188"/>
              <a:gd name="T80" fmla="*/ 56 w 200"/>
              <a:gd name="T81" fmla="*/ 60 h 188"/>
              <a:gd name="T82" fmla="*/ 8 w 200"/>
              <a:gd name="T83" fmla="*/ 152 h 188"/>
              <a:gd name="T84" fmla="*/ 56 w 200"/>
              <a:gd name="T85" fmla="*/ 164 h 188"/>
              <a:gd name="T86" fmla="*/ 0 w 200"/>
              <a:gd name="T87" fmla="*/ 4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0" h="188">
                <a:moveTo>
                  <a:pt x="0" y="188"/>
                </a:moveTo>
                <a:cubicBezTo>
                  <a:pt x="0" y="172"/>
                  <a:pt x="0" y="172"/>
                  <a:pt x="0" y="172"/>
                </a:cubicBezTo>
                <a:cubicBezTo>
                  <a:pt x="200" y="172"/>
                  <a:pt x="200" y="172"/>
                  <a:pt x="200" y="172"/>
                </a:cubicBezTo>
                <a:cubicBezTo>
                  <a:pt x="200" y="188"/>
                  <a:pt x="200" y="188"/>
                  <a:pt x="200" y="188"/>
                </a:cubicBezTo>
                <a:lnTo>
                  <a:pt x="0" y="188"/>
                </a:lnTo>
                <a:close/>
                <a:moveTo>
                  <a:pt x="184" y="117"/>
                </a:moveTo>
                <a:cubicBezTo>
                  <a:pt x="184" y="127"/>
                  <a:pt x="179" y="132"/>
                  <a:pt x="169" y="132"/>
                </a:cubicBezTo>
                <a:cubicBezTo>
                  <a:pt x="164" y="132"/>
                  <a:pt x="160" y="131"/>
                  <a:pt x="158" y="129"/>
                </a:cubicBezTo>
                <a:cubicBezTo>
                  <a:pt x="155" y="126"/>
                  <a:pt x="154" y="122"/>
                  <a:pt x="154" y="116"/>
                </a:cubicBezTo>
                <a:cubicBezTo>
                  <a:pt x="165" y="116"/>
                  <a:pt x="165" y="116"/>
                  <a:pt x="165" y="116"/>
                </a:cubicBezTo>
                <a:cubicBezTo>
                  <a:pt x="165" y="119"/>
                  <a:pt x="165" y="121"/>
                  <a:pt x="166" y="122"/>
                </a:cubicBezTo>
                <a:cubicBezTo>
                  <a:pt x="166" y="124"/>
                  <a:pt x="167" y="124"/>
                  <a:pt x="169" y="124"/>
                </a:cubicBezTo>
                <a:cubicBezTo>
                  <a:pt x="170" y="124"/>
                  <a:pt x="171" y="123"/>
                  <a:pt x="172" y="122"/>
                </a:cubicBezTo>
                <a:cubicBezTo>
                  <a:pt x="172" y="121"/>
                  <a:pt x="172" y="120"/>
                  <a:pt x="172" y="117"/>
                </a:cubicBezTo>
                <a:cubicBezTo>
                  <a:pt x="172" y="115"/>
                  <a:pt x="171" y="114"/>
                  <a:pt x="171" y="113"/>
                </a:cubicBezTo>
                <a:cubicBezTo>
                  <a:pt x="170" y="112"/>
                  <a:pt x="169" y="112"/>
                  <a:pt x="167" y="112"/>
                </a:cubicBezTo>
                <a:cubicBezTo>
                  <a:pt x="164" y="112"/>
                  <a:pt x="164" y="112"/>
                  <a:pt x="164" y="112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66" y="104"/>
                  <a:pt x="166" y="104"/>
                  <a:pt x="166" y="104"/>
                </a:cubicBezTo>
                <a:cubicBezTo>
                  <a:pt x="168" y="104"/>
                  <a:pt x="169" y="104"/>
                  <a:pt x="170" y="103"/>
                </a:cubicBezTo>
                <a:cubicBezTo>
                  <a:pt x="171" y="102"/>
                  <a:pt x="171" y="100"/>
                  <a:pt x="171" y="98"/>
                </a:cubicBezTo>
                <a:cubicBezTo>
                  <a:pt x="171" y="94"/>
                  <a:pt x="170" y="93"/>
                  <a:pt x="168" y="93"/>
                </a:cubicBezTo>
                <a:cubicBezTo>
                  <a:pt x="167" y="93"/>
                  <a:pt x="166" y="93"/>
                  <a:pt x="166" y="94"/>
                </a:cubicBezTo>
                <a:cubicBezTo>
                  <a:pt x="165" y="95"/>
                  <a:pt x="165" y="97"/>
                  <a:pt x="165" y="100"/>
                </a:cubicBezTo>
                <a:cubicBezTo>
                  <a:pt x="154" y="100"/>
                  <a:pt x="154" y="100"/>
                  <a:pt x="154" y="100"/>
                </a:cubicBezTo>
                <a:cubicBezTo>
                  <a:pt x="155" y="91"/>
                  <a:pt x="159" y="85"/>
                  <a:pt x="169" y="85"/>
                </a:cubicBezTo>
                <a:cubicBezTo>
                  <a:pt x="174" y="85"/>
                  <a:pt x="178" y="87"/>
                  <a:pt x="180" y="89"/>
                </a:cubicBezTo>
                <a:cubicBezTo>
                  <a:pt x="182" y="91"/>
                  <a:pt x="183" y="94"/>
                  <a:pt x="183" y="98"/>
                </a:cubicBezTo>
                <a:cubicBezTo>
                  <a:pt x="183" y="100"/>
                  <a:pt x="182" y="102"/>
                  <a:pt x="181" y="103"/>
                </a:cubicBezTo>
                <a:cubicBezTo>
                  <a:pt x="180" y="105"/>
                  <a:pt x="179" y="106"/>
                  <a:pt x="177" y="107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81" y="108"/>
                  <a:pt x="184" y="111"/>
                  <a:pt x="184" y="117"/>
                </a:cubicBezTo>
                <a:close/>
                <a:moveTo>
                  <a:pt x="148" y="152"/>
                </a:moveTo>
                <a:cubicBezTo>
                  <a:pt x="192" y="152"/>
                  <a:pt x="192" y="152"/>
                  <a:pt x="192" y="152"/>
                </a:cubicBezTo>
                <a:cubicBezTo>
                  <a:pt x="192" y="76"/>
                  <a:pt x="192" y="76"/>
                  <a:pt x="192" y="76"/>
                </a:cubicBezTo>
                <a:cubicBezTo>
                  <a:pt x="148" y="76"/>
                  <a:pt x="148" y="76"/>
                  <a:pt x="148" y="76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00" y="164"/>
                  <a:pt x="200" y="164"/>
                  <a:pt x="200" y="164"/>
                </a:cubicBezTo>
                <a:cubicBezTo>
                  <a:pt x="148" y="164"/>
                  <a:pt x="148" y="164"/>
                  <a:pt x="148" y="164"/>
                </a:cubicBezTo>
                <a:lnTo>
                  <a:pt x="148" y="152"/>
                </a:lnTo>
                <a:close/>
                <a:moveTo>
                  <a:pt x="64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64" y="164"/>
                  <a:pt x="64" y="164"/>
                  <a:pt x="64" y="164"/>
                </a:cubicBezTo>
                <a:lnTo>
                  <a:pt x="64" y="0"/>
                </a:lnTo>
                <a:close/>
                <a:moveTo>
                  <a:pt x="72" y="152"/>
                </a:moveTo>
                <a:cubicBezTo>
                  <a:pt x="132" y="152"/>
                  <a:pt x="132" y="152"/>
                  <a:pt x="132" y="152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72" y="20"/>
                  <a:pt x="72" y="20"/>
                  <a:pt x="72" y="20"/>
                </a:cubicBezTo>
                <a:lnTo>
                  <a:pt x="72" y="152"/>
                </a:lnTo>
                <a:close/>
                <a:moveTo>
                  <a:pt x="100" y="56"/>
                </a:moveTo>
                <a:cubicBezTo>
                  <a:pt x="92" y="56"/>
                  <a:pt x="92" y="56"/>
                  <a:pt x="92" y="56"/>
                </a:cubicBezTo>
                <a:cubicBezTo>
                  <a:pt x="92" y="48"/>
                  <a:pt x="92" y="48"/>
                  <a:pt x="92" y="48"/>
                </a:cubicBezTo>
                <a:cubicBezTo>
                  <a:pt x="96" y="48"/>
                  <a:pt x="98" y="48"/>
                  <a:pt x="100" y="47"/>
                </a:cubicBezTo>
                <a:cubicBezTo>
                  <a:pt x="102" y="46"/>
                  <a:pt x="103" y="43"/>
                  <a:pt x="104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00" y="88"/>
                  <a:pt x="100" y="88"/>
                  <a:pt x="100" y="88"/>
                </a:cubicBezTo>
                <a:lnTo>
                  <a:pt x="100" y="56"/>
                </a:lnTo>
                <a:close/>
                <a:moveTo>
                  <a:pt x="52" y="124"/>
                </a:moveTo>
                <a:cubicBezTo>
                  <a:pt x="22" y="124"/>
                  <a:pt x="22" y="124"/>
                  <a:pt x="22" y="124"/>
                </a:cubicBezTo>
                <a:cubicBezTo>
                  <a:pt x="22" y="117"/>
                  <a:pt x="24" y="110"/>
                  <a:pt x="29" y="105"/>
                </a:cubicBezTo>
                <a:cubicBezTo>
                  <a:pt x="37" y="97"/>
                  <a:pt x="37" y="97"/>
                  <a:pt x="37" y="97"/>
                </a:cubicBezTo>
                <a:cubicBezTo>
                  <a:pt x="39" y="95"/>
                  <a:pt x="40" y="93"/>
                  <a:pt x="40" y="90"/>
                </a:cubicBezTo>
                <a:cubicBezTo>
                  <a:pt x="40" y="87"/>
                  <a:pt x="39" y="85"/>
                  <a:pt x="37" y="85"/>
                </a:cubicBezTo>
                <a:cubicBezTo>
                  <a:pt x="35" y="85"/>
                  <a:pt x="33" y="87"/>
                  <a:pt x="33" y="91"/>
                </a:cubicBezTo>
                <a:cubicBezTo>
                  <a:pt x="33" y="93"/>
                  <a:pt x="33" y="93"/>
                  <a:pt x="33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88"/>
                  <a:pt x="23" y="84"/>
                  <a:pt x="25" y="82"/>
                </a:cubicBezTo>
                <a:cubicBezTo>
                  <a:pt x="27" y="79"/>
                  <a:pt x="31" y="77"/>
                  <a:pt x="37" y="77"/>
                </a:cubicBezTo>
                <a:cubicBezTo>
                  <a:pt x="43" y="77"/>
                  <a:pt x="47" y="79"/>
                  <a:pt x="49" y="81"/>
                </a:cubicBezTo>
                <a:cubicBezTo>
                  <a:pt x="51" y="83"/>
                  <a:pt x="52" y="86"/>
                  <a:pt x="52" y="90"/>
                </a:cubicBezTo>
                <a:cubicBezTo>
                  <a:pt x="52" y="95"/>
                  <a:pt x="50" y="100"/>
                  <a:pt x="46" y="10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38" y="111"/>
                  <a:pt x="38" y="111"/>
                  <a:pt x="37" y="112"/>
                </a:cubicBezTo>
                <a:cubicBezTo>
                  <a:pt x="37" y="113"/>
                  <a:pt x="36" y="112"/>
                  <a:pt x="36" y="112"/>
                </a:cubicBezTo>
                <a:cubicBezTo>
                  <a:pt x="52" y="112"/>
                  <a:pt x="52" y="112"/>
                  <a:pt x="52" y="112"/>
                </a:cubicBezTo>
                <a:lnTo>
                  <a:pt x="52" y="124"/>
                </a:lnTo>
                <a:close/>
                <a:moveTo>
                  <a:pt x="0" y="40"/>
                </a:moveTo>
                <a:cubicBezTo>
                  <a:pt x="56" y="40"/>
                  <a:pt x="56" y="40"/>
                  <a:pt x="56" y="40"/>
                </a:cubicBezTo>
                <a:cubicBezTo>
                  <a:pt x="56" y="60"/>
                  <a:pt x="56" y="60"/>
                  <a:pt x="56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152"/>
                  <a:pt x="8" y="152"/>
                  <a:pt x="8" y="152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6" y="164"/>
                  <a:pt x="56" y="164"/>
                  <a:pt x="56" y="164"/>
                </a:cubicBezTo>
                <a:cubicBezTo>
                  <a:pt x="0" y="164"/>
                  <a:pt x="0" y="164"/>
                  <a:pt x="0" y="164"/>
                </a:cubicBezTo>
                <a:lnTo>
                  <a:pt x="0" y="4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1A859DFE-3370-18A0-C4BC-BE0D12820C57}"/>
              </a:ext>
            </a:extLst>
          </p:cNvPr>
          <p:cNvSpPr/>
          <p:nvPr/>
        </p:nvSpPr>
        <p:spPr>
          <a:xfrm>
            <a:off x="766764" y="1519331"/>
            <a:ext cx="5153060" cy="1739899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B64FF03-C6EE-7D66-114B-A9BDD89966A7}"/>
              </a:ext>
            </a:extLst>
          </p:cNvPr>
          <p:cNvSpPr/>
          <p:nvPr/>
        </p:nvSpPr>
        <p:spPr>
          <a:xfrm>
            <a:off x="4681063" y="1519331"/>
            <a:ext cx="1239837" cy="1739899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B9B372E-0867-1111-35AB-D5D28E576898}"/>
              </a:ext>
            </a:extLst>
          </p:cNvPr>
          <p:cNvGrpSpPr/>
          <p:nvPr/>
        </p:nvGrpSpPr>
        <p:grpSpPr>
          <a:xfrm>
            <a:off x="1436970" y="1828620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3158649-A43D-2559-E300-DA043721409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C6F0684-171C-5EEF-96E9-43A89146173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Freeform 137">
            <a:extLst>
              <a:ext uri="{FF2B5EF4-FFF2-40B4-BE49-F238E27FC236}">
                <a16:creationId xmlns:a16="http://schemas.microsoft.com/office/drawing/2014/main" id="{BB806224-7D4C-86B1-04CE-5753CD305D09}"/>
              </a:ext>
            </a:extLst>
          </p:cNvPr>
          <p:cNvSpPr>
            <a:spLocks noEditPoints="1"/>
          </p:cNvSpPr>
          <p:nvPr/>
        </p:nvSpPr>
        <p:spPr bwMode="auto">
          <a:xfrm>
            <a:off x="5041606" y="2112871"/>
            <a:ext cx="498522" cy="552817"/>
          </a:xfrm>
          <a:custGeom>
            <a:avLst/>
            <a:gdLst>
              <a:gd name="T0" fmla="*/ 168 w 180"/>
              <a:gd name="T1" fmla="*/ 23 h 199"/>
              <a:gd name="T2" fmla="*/ 173 w 180"/>
              <a:gd name="T3" fmla="*/ 8 h 199"/>
              <a:gd name="T4" fmla="*/ 180 w 180"/>
              <a:gd name="T5" fmla="*/ 18 h 199"/>
              <a:gd name="T6" fmla="*/ 16 w 180"/>
              <a:gd name="T7" fmla="*/ 8 h 199"/>
              <a:gd name="T8" fmla="*/ 72 w 180"/>
              <a:gd name="T9" fmla="*/ 0 h 199"/>
              <a:gd name="T10" fmla="*/ 108 w 180"/>
              <a:gd name="T11" fmla="*/ 8 h 199"/>
              <a:gd name="T12" fmla="*/ 164 w 180"/>
              <a:gd name="T13" fmla="*/ 23 h 199"/>
              <a:gd name="T14" fmla="*/ 16 w 180"/>
              <a:gd name="T15" fmla="*/ 8 h 199"/>
              <a:gd name="T16" fmla="*/ 0 w 180"/>
              <a:gd name="T17" fmla="*/ 12 h 199"/>
              <a:gd name="T18" fmla="*/ 12 w 180"/>
              <a:gd name="T19" fmla="*/ 8 h 199"/>
              <a:gd name="T20" fmla="*/ 6 w 180"/>
              <a:gd name="T21" fmla="*/ 23 h 199"/>
              <a:gd name="T22" fmla="*/ 160 w 180"/>
              <a:gd name="T23" fmla="*/ 31 h 199"/>
              <a:gd name="T24" fmla="*/ 20 w 180"/>
              <a:gd name="T25" fmla="*/ 144 h 199"/>
              <a:gd name="T26" fmla="*/ 160 w 180"/>
              <a:gd name="T27" fmla="*/ 31 h 199"/>
              <a:gd name="T28" fmla="*/ 132 w 180"/>
              <a:gd name="T29" fmla="*/ 124 h 199"/>
              <a:gd name="T30" fmla="*/ 104 w 180"/>
              <a:gd name="T31" fmla="*/ 116 h 199"/>
              <a:gd name="T32" fmla="*/ 104 w 180"/>
              <a:gd name="T33" fmla="*/ 108 h 199"/>
              <a:gd name="T34" fmla="*/ 148 w 180"/>
              <a:gd name="T35" fmla="*/ 99 h 199"/>
              <a:gd name="T36" fmla="*/ 104 w 180"/>
              <a:gd name="T37" fmla="*/ 108 h 199"/>
              <a:gd name="T38" fmla="*/ 148 w 180"/>
              <a:gd name="T39" fmla="*/ 87 h 199"/>
              <a:gd name="T40" fmla="*/ 104 w 180"/>
              <a:gd name="T41" fmla="*/ 80 h 199"/>
              <a:gd name="T42" fmla="*/ 61 w 180"/>
              <a:gd name="T43" fmla="*/ 131 h 199"/>
              <a:gd name="T44" fmla="*/ 56 w 180"/>
              <a:gd name="T45" fmla="*/ 107 h 199"/>
              <a:gd name="T46" fmla="*/ 33 w 180"/>
              <a:gd name="T47" fmla="*/ 102 h 199"/>
              <a:gd name="T48" fmla="*/ 96 w 180"/>
              <a:gd name="T49" fmla="*/ 99 h 199"/>
              <a:gd name="T50" fmla="*/ 64 w 180"/>
              <a:gd name="T51" fmla="*/ 99 h 199"/>
              <a:gd name="T52" fmla="*/ 32 w 180"/>
              <a:gd name="T53" fmla="*/ 56 h 199"/>
              <a:gd name="T54" fmla="*/ 96 w 180"/>
              <a:gd name="T55" fmla="*/ 43 h 199"/>
              <a:gd name="T56" fmla="*/ 32 w 180"/>
              <a:gd name="T57" fmla="*/ 56 h 199"/>
              <a:gd name="T58" fmla="*/ 12 w 180"/>
              <a:gd name="T59" fmla="*/ 163 h 199"/>
              <a:gd name="T60" fmla="*/ 172 w 180"/>
              <a:gd name="T61" fmla="*/ 151 h 199"/>
              <a:gd name="T62" fmla="*/ 77 w 180"/>
              <a:gd name="T63" fmla="*/ 168 h 199"/>
              <a:gd name="T64" fmla="*/ 40 w 180"/>
              <a:gd name="T65" fmla="*/ 199 h 199"/>
              <a:gd name="T66" fmla="*/ 77 w 180"/>
              <a:gd name="T67" fmla="*/ 168 h 199"/>
              <a:gd name="T68" fmla="*/ 121 w 180"/>
              <a:gd name="T69" fmla="*/ 199 h 199"/>
              <a:gd name="T70" fmla="*/ 121 w 180"/>
              <a:gd name="T71" fmla="*/ 16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0" h="199">
                <a:moveTo>
                  <a:pt x="173" y="23"/>
                </a:moveTo>
                <a:cubicBezTo>
                  <a:pt x="168" y="23"/>
                  <a:pt x="168" y="23"/>
                  <a:pt x="168" y="23"/>
                </a:cubicBezTo>
                <a:cubicBezTo>
                  <a:pt x="168" y="8"/>
                  <a:pt x="168" y="8"/>
                  <a:pt x="168" y="8"/>
                </a:cubicBezTo>
                <a:cubicBezTo>
                  <a:pt x="173" y="8"/>
                  <a:pt x="173" y="8"/>
                  <a:pt x="173" y="8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18"/>
                  <a:pt x="180" y="18"/>
                  <a:pt x="180" y="18"/>
                </a:cubicBezTo>
                <a:lnTo>
                  <a:pt x="173" y="23"/>
                </a:lnTo>
                <a:close/>
                <a:moveTo>
                  <a:pt x="16" y="8"/>
                </a:moveTo>
                <a:cubicBezTo>
                  <a:pt x="72" y="8"/>
                  <a:pt x="72" y="8"/>
                  <a:pt x="72" y="8"/>
                </a:cubicBezTo>
                <a:cubicBezTo>
                  <a:pt x="72" y="0"/>
                  <a:pt x="72" y="0"/>
                  <a:pt x="72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8"/>
                  <a:pt x="108" y="8"/>
                  <a:pt x="108" y="8"/>
                </a:cubicBezTo>
                <a:cubicBezTo>
                  <a:pt x="164" y="8"/>
                  <a:pt x="164" y="8"/>
                  <a:pt x="164" y="8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" y="23"/>
                  <a:pt x="16" y="23"/>
                  <a:pt x="16" y="23"/>
                </a:cubicBezTo>
                <a:lnTo>
                  <a:pt x="16" y="8"/>
                </a:lnTo>
                <a:close/>
                <a:moveTo>
                  <a:pt x="0" y="18"/>
                </a:moveTo>
                <a:cubicBezTo>
                  <a:pt x="0" y="12"/>
                  <a:pt x="0" y="12"/>
                  <a:pt x="0" y="12"/>
                </a:cubicBezTo>
                <a:cubicBezTo>
                  <a:pt x="6" y="8"/>
                  <a:pt x="6" y="8"/>
                  <a:pt x="6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23"/>
                  <a:pt x="12" y="23"/>
                  <a:pt x="12" y="23"/>
                </a:cubicBezTo>
                <a:cubicBezTo>
                  <a:pt x="6" y="23"/>
                  <a:pt x="6" y="23"/>
                  <a:pt x="6" y="23"/>
                </a:cubicBezTo>
                <a:lnTo>
                  <a:pt x="0" y="18"/>
                </a:lnTo>
                <a:close/>
                <a:moveTo>
                  <a:pt x="160" y="31"/>
                </a:moveTo>
                <a:cubicBezTo>
                  <a:pt x="160" y="144"/>
                  <a:pt x="160" y="144"/>
                  <a:pt x="16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0" y="31"/>
                  <a:pt x="20" y="31"/>
                  <a:pt x="20" y="31"/>
                </a:cubicBezTo>
                <a:lnTo>
                  <a:pt x="160" y="31"/>
                </a:lnTo>
                <a:close/>
                <a:moveTo>
                  <a:pt x="104" y="124"/>
                </a:moveTo>
                <a:cubicBezTo>
                  <a:pt x="132" y="124"/>
                  <a:pt x="132" y="124"/>
                  <a:pt x="132" y="124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04" y="116"/>
                  <a:pt x="104" y="116"/>
                  <a:pt x="104" y="116"/>
                </a:cubicBezTo>
                <a:lnTo>
                  <a:pt x="104" y="124"/>
                </a:lnTo>
                <a:close/>
                <a:moveTo>
                  <a:pt x="104" y="108"/>
                </a:moveTo>
                <a:cubicBezTo>
                  <a:pt x="148" y="108"/>
                  <a:pt x="148" y="108"/>
                  <a:pt x="148" y="108"/>
                </a:cubicBezTo>
                <a:cubicBezTo>
                  <a:pt x="148" y="99"/>
                  <a:pt x="148" y="99"/>
                  <a:pt x="148" y="99"/>
                </a:cubicBezTo>
                <a:cubicBezTo>
                  <a:pt x="104" y="99"/>
                  <a:pt x="104" y="99"/>
                  <a:pt x="104" y="99"/>
                </a:cubicBezTo>
                <a:lnTo>
                  <a:pt x="104" y="108"/>
                </a:lnTo>
                <a:close/>
                <a:moveTo>
                  <a:pt x="104" y="87"/>
                </a:moveTo>
                <a:cubicBezTo>
                  <a:pt x="148" y="87"/>
                  <a:pt x="148" y="87"/>
                  <a:pt x="148" y="87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04" y="80"/>
                  <a:pt x="104" y="80"/>
                  <a:pt x="104" y="80"/>
                </a:cubicBezTo>
                <a:lnTo>
                  <a:pt x="104" y="87"/>
                </a:lnTo>
                <a:close/>
                <a:moveTo>
                  <a:pt x="61" y="131"/>
                </a:moveTo>
                <a:cubicBezTo>
                  <a:pt x="76" y="131"/>
                  <a:pt x="88" y="121"/>
                  <a:pt x="89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75"/>
                  <a:pt x="56" y="75"/>
                  <a:pt x="56" y="75"/>
                </a:cubicBezTo>
                <a:cubicBezTo>
                  <a:pt x="42" y="76"/>
                  <a:pt x="33" y="88"/>
                  <a:pt x="33" y="102"/>
                </a:cubicBezTo>
                <a:cubicBezTo>
                  <a:pt x="33" y="118"/>
                  <a:pt x="46" y="131"/>
                  <a:pt x="61" y="131"/>
                </a:cubicBezTo>
                <a:close/>
                <a:moveTo>
                  <a:pt x="96" y="99"/>
                </a:moveTo>
                <a:cubicBezTo>
                  <a:pt x="96" y="99"/>
                  <a:pt x="95" y="68"/>
                  <a:pt x="64" y="68"/>
                </a:cubicBezTo>
                <a:cubicBezTo>
                  <a:pt x="64" y="99"/>
                  <a:pt x="64" y="99"/>
                  <a:pt x="64" y="99"/>
                </a:cubicBezTo>
                <a:lnTo>
                  <a:pt x="96" y="99"/>
                </a:lnTo>
                <a:close/>
                <a:moveTo>
                  <a:pt x="32" y="56"/>
                </a:moveTo>
                <a:cubicBezTo>
                  <a:pt x="96" y="56"/>
                  <a:pt x="96" y="56"/>
                  <a:pt x="96" y="56"/>
                </a:cubicBezTo>
                <a:cubicBezTo>
                  <a:pt x="96" y="43"/>
                  <a:pt x="96" y="43"/>
                  <a:pt x="96" y="43"/>
                </a:cubicBezTo>
                <a:cubicBezTo>
                  <a:pt x="32" y="43"/>
                  <a:pt x="32" y="43"/>
                  <a:pt x="32" y="43"/>
                </a:cubicBezTo>
                <a:lnTo>
                  <a:pt x="32" y="56"/>
                </a:lnTo>
                <a:close/>
                <a:moveTo>
                  <a:pt x="172" y="163"/>
                </a:moveTo>
                <a:cubicBezTo>
                  <a:pt x="12" y="163"/>
                  <a:pt x="12" y="163"/>
                  <a:pt x="12" y="163"/>
                </a:cubicBezTo>
                <a:cubicBezTo>
                  <a:pt x="12" y="151"/>
                  <a:pt x="12" y="151"/>
                  <a:pt x="12" y="151"/>
                </a:cubicBezTo>
                <a:cubicBezTo>
                  <a:pt x="172" y="151"/>
                  <a:pt x="172" y="151"/>
                  <a:pt x="172" y="151"/>
                </a:cubicBezTo>
                <a:lnTo>
                  <a:pt x="172" y="163"/>
                </a:lnTo>
                <a:close/>
                <a:moveTo>
                  <a:pt x="77" y="168"/>
                </a:moveTo>
                <a:cubicBezTo>
                  <a:pt x="58" y="199"/>
                  <a:pt x="58" y="199"/>
                  <a:pt x="58" y="199"/>
                </a:cubicBezTo>
                <a:cubicBezTo>
                  <a:pt x="40" y="199"/>
                  <a:pt x="40" y="199"/>
                  <a:pt x="40" y="199"/>
                </a:cubicBezTo>
                <a:cubicBezTo>
                  <a:pt x="58" y="168"/>
                  <a:pt x="58" y="168"/>
                  <a:pt x="58" y="168"/>
                </a:cubicBezTo>
                <a:lnTo>
                  <a:pt x="77" y="168"/>
                </a:lnTo>
                <a:close/>
                <a:moveTo>
                  <a:pt x="139" y="199"/>
                </a:moveTo>
                <a:cubicBezTo>
                  <a:pt x="121" y="199"/>
                  <a:pt x="121" y="199"/>
                  <a:pt x="121" y="199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21" y="168"/>
                  <a:pt x="121" y="168"/>
                  <a:pt x="121" y="168"/>
                </a:cubicBezTo>
                <a:lnTo>
                  <a:pt x="139" y="19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8EDB4801-69A6-236D-48AF-EB9BD9A0C6F7}"/>
              </a:ext>
            </a:extLst>
          </p:cNvPr>
          <p:cNvSpPr/>
          <p:nvPr/>
        </p:nvSpPr>
        <p:spPr>
          <a:xfrm>
            <a:off x="6272178" y="3480106"/>
            <a:ext cx="5154137" cy="1739899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9603DCDF-95F6-EC63-8A8E-17E6F56C5209}"/>
              </a:ext>
            </a:extLst>
          </p:cNvPr>
          <p:cNvSpPr/>
          <p:nvPr/>
        </p:nvSpPr>
        <p:spPr>
          <a:xfrm>
            <a:off x="6272178" y="3480106"/>
            <a:ext cx="1239837" cy="1739899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F39A712-5C14-AA41-6C29-8BF4BC34AFCB}"/>
              </a:ext>
            </a:extLst>
          </p:cNvPr>
          <p:cNvGrpSpPr/>
          <p:nvPr/>
        </p:nvGrpSpPr>
        <p:grpSpPr>
          <a:xfrm>
            <a:off x="7895604" y="4094195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91A942C-2E2D-21C1-20DE-760EC7856A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C022602-AF76-6BC7-EB17-1568E04A28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2C88C4F8-2CED-376D-684C-9515C3CA7DC6}"/>
              </a:ext>
            </a:extLst>
          </p:cNvPr>
          <p:cNvSpPr/>
          <p:nvPr/>
        </p:nvSpPr>
        <p:spPr>
          <a:xfrm>
            <a:off x="766764" y="3480106"/>
            <a:ext cx="5153060" cy="1739899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3E4AC9A0-9CCF-5AAE-4A3C-12E88AC13283}"/>
              </a:ext>
            </a:extLst>
          </p:cNvPr>
          <p:cNvSpPr/>
          <p:nvPr/>
        </p:nvSpPr>
        <p:spPr>
          <a:xfrm>
            <a:off x="4681063" y="3480106"/>
            <a:ext cx="1239837" cy="1739899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61E303A-EEF9-8487-C1D0-F0A95578F858}"/>
              </a:ext>
            </a:extLst>
          </p:cNvPr>
          <p:cNvGrpSpPr/>
          <p:nvPr/>
        </p:nvGrpSpPr>
        <p:grpSpPr>
          <a:xfrm>
            <a:off x="1436970" y="3789395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50C0E6B-C40A-FD54-19FC-A579CE453C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2DBDBBE-317E-970C-4DC5-343A966972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 descr="D:\51PPT模板网\51pptmoban.com\图片.jpg">
            <a:extLst>
              <a:ext uri="{FF2B5EF4-FFF2-40B4-BE49-F238E27FC236}">
                <a16:creationId xmlns:a16="http://schemas.microsoft.com/office/drawing/2014/main" id="{C5F3D602-CA84-9BF5-5577-68B54241F7BB}"/>
              </a:ext>
            </a:extLst>
          </p:cNvPr>
          <p:cNvGrpSpPr/>
          <p:nvPr/>
        </p:nvGrpSpPr>
        <p:grpSpPr>
          <a:xfrm>
            <a:off x="6658380" y="4167420"/>
            <a:ext cx="485436" cy="438497"/>
            <a:chOff x="9115426" y="1931988"/>
            <a:chExt cx="623888" cy="5635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id="{E57D80EE-1885-4F27-32D3-57E0C91B3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3538" y="1931988"/>
              <a:ext cx="61913" cy="206375"/>
            </a:xfrm>
            <a:custGeom>
              <a:avLst/>
              <a:gdLst>
                <a:gd name="T0" fmla="*/ 2 w 21"/>
                <a:gd name="T1" fmla="*/ 71 h 71"/>
                <a:gd name="T2" fmla="*/ 12 w 21"/>
                <a:gd name="T3" fmla="*/ 71 h 71"/>
                <a:gd name="T4" fmla="*/ 20 w 21"/>
                <a:gd name="T5" fmla="*/ 52 h 71"/>
                <a:gd name="T6" fmla="*/ 13 w 21"/>
                <a:gd name="T7" fmla="*/ 29 h 71"/>
                <a:gd name="T8" fmla="*/ 18 w 21"/>
                <a:gd name="T9" fmla="*/ 0 h 71"/>
                <a:gd name="T10" fmla="*/ 7 w 21"/>
                <a:gd name="T11" fmla="*/ 0 h 71"/>
                <a:gd name="T12" fmla="*/ 2 w 21"/>
                <a:gd name="T13" fmla="*/ 12 h 71"/>
                <a:gd name="T14" fmla="*/ 5 w 21"/>
                <a:gd name="T15" fmla="*/ 35 h 71"/>
                <a:gd name="T16" fmla="*/ 2 w 21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1">
                  <a:moveTo>
                    <a:pt x="2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6" y="64"/>
                    <a:pt x="19" y="59"/>
                    <a:pt x="20" y="52"/>
                  </a:cubicBezTo>
                  <a:cubicBezTo>
                    <a:pt x="21" y="45"/>
                    <a:pt x="17" y="34"/>
                    <a:pt x="13" y="29"/>
                  </a:cubicBezTo>
                  <a:cubicBezTo>
                    <a:pt x="9" y="18"/>
                    <a:pt x="13" y="9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4"/>
                    <a:pt x="3" y="8"/>
                    <a:pt x="2" y="12"/>
                  </a:cubicBezTo>
                  <a:cubicBezTo>
                    <a:pt x="0" y="22"/>
                    <a:pt x="2" y="29"/>
                    <a:pt x="5" y="35"/>
                  </a:cubicBezTo>
                  <a:cubicBezTo>
                    <a:pt x="13" y="48"/>
                    <a:pt x="9" y="59"/>
                    <a:pt x="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CF9E8E5F-BC68-0088-B4A7-849BCB5CC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5788" y="1931988"/>
              <a:ext cx="58738" cy="206375"/>
            </a:xfrm>
            <a:custGeom>
              <a:avLst/>
              <a:gdLst>
                <a:gd name="T0" fmla="*/ 1 w 20"/>
                <a:gd name="T1" fmla="*/ 71 h 71"/>
                <a:gd name="T2" fmla="*/ 12 w 20"/>
                <a:gd name="T3" fmla="*/ 71 h 71"/>
                <a:gd name="T4" fmla="*/ 19 w 20"/>
                <a:gd name="T5" fmla="*/ 52 h 71"/>
                <a:gd name="T6" fmla="*/ 13 w 20"/>
                <a:gd name="T7" fmla="*/ 29 h 71"/>
                <a:gd name="T8" fmla="*/ 17 w 20"/>
                <a:gd name="T9" fmla="*/ 0 h 71"/>
                <a:gd name="T10" fmla="*/ 6 w 20"/>
                <a:gd name="T11" fmla="*/ 0 h 71"/>
                <a:gd name="T12" fmla="*/ 1 w 20"/>
                <a:gd name="T13" fmla="*/ 12 h 71"/>
                <a:gd name="T14" fmla="*/ 4 w 20"/>
                <a:gd name="T15" fmla="*/ 35 h 71"/>
                <a:gd name="T16" fmla="*/ 1 w 20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1">
                  <a:moveTo>
                    <a:pt x="1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4" y="65"/>
                    <a:pt x="19" y="59"/>
                    <a:pt x="19" y="52"/>
                  </a:cubicBezTo>
                  <a:cubicBezTo>
                    <a:pt x="20" y="45"/>
                    <a:pt x="17" y="38"/>
                    <a:pt x="13" y="29"/>
                  </a:cubicBezTo>
                  <a:cubicBezTo>
                    <a:pt x="9" y="20"/>
                    <a:pt x="12" y="9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22"/>
                    <a:pt x="1" y="29"/>
                    <a:pt x="4" y="35"/>
                  </a:cubicBezTo>
                  <a:cubicBezTo>
                    <a:pt x="13" y="48"/>
                    <a:pt x="9" y="59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21">
              <a:extLst>
                <a:ext uri="{FF2B5EF4-FFF2-40B4-BE49-F238E27FC236}">
                  <a16:creationId xmlns:a16="http://schemas.microsoft.com/office/drawing/2014/main" id="{CA13099F-E4DA-D6A0-8570-0E479F65E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4663" y="1931988"/>
              <a:ext cx="58738" cy="206375"/>
            </a:xfrm>
            <a:custGeom>
              <a:avLst/>
              <a:gdLst>
                <a:gd name="T0" fmla="*/ 1 w 20"/>
                <a:gd name="T1" fmla="*/ 71 h 71"/>
                <a:gd name="T2" fmla="*/ 12 w 20"/>
                <a:gd name="T3" fmla="*/ 71 h 71"/>
                <a:gd name="T4" fmla="*/ 19 w 20"/>
                <a:gd name="T5" fmla="*/ 52 h 71"/>
                <a:gd name="T6" fmla="*/ 13 w 20"/>
                <a:gd name="T7" fmla="*/ 29 h 71"/>
                <a:gd name="T8" fmla="*/ 17 w 20"/>
                <a:gd name="T9" fmla="*/ 0 h 71"/>
                <a:gd name="T10" fmla="*/ 6 w 20"/>
                <a:gd name="T11" fmla="*/ 0 h 71"/>
                <a:gd name="T12" fmla="*/ 1 w 20"/>
                <a:gd name="T13" fmla="*/ 12 h 71"/>
                <a:gd name="T14" fmla="*/ 4 w 20"/>
                <a:gd name="T15" fmla="*/ 35 h 71"/>
                <a:gd name="T16" fmla="*/ 1 w 20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1">
                  <a:moveTo>
                    <a:pt x="1" y="71"/>
                  </a:moveTo>
                  <a:cubicBezTo>
                    <a:pt x="12" y="71"/>
                    <a:pt x="12" y="71"/>
                    <a:pt x="12" y="71"/>
                  </a:cubicBezTo>
                  <a:cubicBezTo>
                    <a:pt x="14" y="65"/>
                    <a:pt x="19" y="59"/>
                    <a:pt x="19" y="52"/>
                  </a:cubicBezTo>
                  <a:cubicBezTo>
                    <a:pt x="20" y="45"/>
                    <a:pt x="16" y="34"/>
                    <a:pt x="13" y="29"/>
                  </a:cubicBezTo>
                  <a:cubicBezTo>
                    <a:pt x="9" y="18"/>
                    <a:pt x="12" y="9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2" y="8"/>
                    <a:pt x="1" y="12"/>
                  </a:cubicBezTo>
                  <a:cubicBezTo>
                    <a:pt x="0" y="22"/>
                    <a:pt x="1" y="29"/>
                    <a:pt x="4" y="35"/>
                  </a:cubicBezTo>
                  <a:cubicBezTo>
                    <a:pt x="13" y="48"/>
                    <a:pt x="8" y="59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22">
              <a:extLst>
                <a:ext uri="{FF2B5EF4-FFF2-40B4-BE49-F238E27FC236}">
                  <a16:creationId xmlns:a16="http://schemas.microsoft.com/office/drawing/2014/main" id="{FBF70204-74C0-CB33-8DD0-2FBBF306C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15426" y="2179638"/>
              <a:ext cx="623888" cy="315913"/>
            </a:xfrm>
            <a:custGeom>
              <a:avLst/>
              <a:gdLst>
                <a:gd name="T0" fmla="*/ 205 w 213"/>
                <a:gd name="T1" fmla="*/ 0 h 108"/>
                <a:gd name="T2" fmla="*/ 0 w 213"/>
                <a:gd name="T3" fmla="*/ 0 h 108"/>
                <a:gd name="T4" fmla="*/ 0 w 213"/>
                <a:gd name="T5" fmla="*/ 73 h 108"/>
                <a:gd name="T6" fmla="*/ 34 w 213"/>
                <a:gd name="T7" fmla="*/ 108 h 108"/>
                <a:gd name="T8" fmla="*/ 147 w 213"/>
                <a:gd name="T9" fmla="*/ 108 h 108"/>
                <a:gd name="T10" fmla="*/ 177 w 213"/>
                <a:gd name="T11" fmla="*/ 79 h 108"/>
                <a:gd name="T12" fmla="*/ 178 w 213"/>
                <a:gd name="T13" fmla="*/ 67 h 108"/>
                <a:gd name="T14" fmla="*/ 181 w 213"/>
                <a:gd name="T15" fmla="*/ 65 h 108"/>
                <a:gd name="T16" fmla="*/ 196 w 213"/>
                <a:gd name="T17" fmla="*/ 61 h 108"/>
                <a:gd name="T18" fmla="*/ 213 w 213"/>
                <a:gd name="T19" fmla="*/ 46 h 108"/>
                <a:gd name="T20" fmla="*/ 213 w 213"/>
                <a:gd name="T21" fmla="*/ 9 h 108"/>
                <a:gd name="T22" fmla="*/ 205 w 213"/>
                <a:gd name="T23" fmla="*/ 0 h 108"/>
                <a:gd name="T24" fmla="*/ 193 w 213"/>
                <a:gd name="T25" fmla="*/ 44 h 108"/>
                <a:gd name="T26" fmla="*/ 178 w 213"/>
                <a:gd name="T27" fmla="*/ 44 h 108"/>
                <a:gd name="T28" fmla="*/ 178 w 213"/>
                <a:gd name="T29" fmla="*/ 18 h 108"/>
                <a:gd name="T30" fmla="*/ 182 w 213"/>
                <a:gd name="T31" fmla="*/ 15 h 108"/>
                <a:gd name="T32" fmla="*/ 193 w 213"/>
                <a:gd name="T33" fmla="*/ 15 h 108"/>
                <a:gd name="T34" fmla="*/ 197 w 213"/>
                <a:gd name="T35" fmla="*/ 19 h 108"/>
                <a:gd name="T36" fmla="*/ 197 w 213"/>
                <a:gd name="T37" fmla="*/ 38 h 108"/>
                <a:gd name="T38" fmla="*/ 193 w 213"/>
                <a:gd name="T39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3" h="108">
                  <a:moveTo>
                    <a:pt x="20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9"/>
                    <a:pt x="14" y="108"/>
                    <a:pt x="34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66" y="108"/>
                    <a:pt x="177" y="97"/>
                    <a:pt x="177" y="79"/>
                  </a:cubicBezTo>
                  <a:cubicBezTo>
                    <a:pt x="178" y="67"/>
                    <a:pt x="178" y="67"/>
                    <a:pt x="178" y="67"/>
                  </a:cubicBezTo>
                  <a:cubicBezTo>
                    <a:pt x="179" y="66"/>
                    <a:pt x="180" y="65"/>
                    <a:pt x="181" y="65"/>
                  </a:cubicBezTo>
                  <a:cubicBezTo>
                    <a:pt x="181" y="65"/>
                    <a:pt x="190" y="63"/>
                    <a:pt x="196" y="61"/>
                  </a:cubicBezTo>
                  <a:cubicBezTo>
                    <a:pt x="202" y="59"/>
                    <a:pt x="213" y="55"/>
                    <a:pt x="213" y="46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4"/>
                    <a:pt x="209" y="0"/>
                    <a:pt x="205" y="0"/>
                  </a:cubicBezTo>
                  <a:close/>
                  <a:moveTo>
                    <a:pt x="193" y="44"/>
                  </a:moveTo>
                  <a:cubicBezTo>
                    <a:pt x="190" y="46"/>
                    <a:pt x="178" y="51"/>
                    <a:pt x="178" y="44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8" y="16"/>
                    <a:pt x="179" y="15"/>
                    <a:pt x="182" y="15"/>
                  </a:cubicBezTo>
                  <a:cubicBezTo>
                    <a:pt x="193" y="15"/>
                    <a:pt x="193" y="15"/>
                    <a:pt x="193" y="15"/>
                  </a:cubicBezTo>
                  <a:cubicBezTo>
                    <a:pt x="195" y="15"/>
                    <a:pt x="197" y="17"/>
                    <a:pt x="197" y="19"/>
                  </a:cubicBezTo>
                  <a:cubicBezTo>
                    <a:pt x="197" y="38"/>
                    <a:pt x="197" y="38"/>
                    <a:pt x="197" y="38"/>
                  </a:cubicBezTo>
                  <a:cubicBezTo>
                    <a:pt x="197" y="41"/>
                    <a:pt x="195" y="42"/>
                    <a:pt x="19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7236D82-F153-0361-600C-46A372F37514}"/>
              </a:ext>
            </a:extLst>
          </p:cNvPr>
          <p:cNvGrpSpPr/>
          <p:nvPr/>
        </p:nvGrpSpPr>
        <p:grpSpPr>
          <a:xfrm>
            <a:off x="4981449" y="4127518"/>
            <a:ext cx="618836" cy="501492"/>
            <a:chOff x="7691438" y="2030413"/>
            <a:chExt cx="795338" cy="6445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" name="Freeform 74">
              <a:extLst>
                <a:ext uri="{FF2B5EF4-FFF2-40B4-BE49-F238E27FC236}">
                  <a16:creationId xmlns:a16="http://schemas.microsoft.com/office/drawing/2014/main" id="{717E37FA-753F-0A83-4720-143543CC1F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1438" y="2030413"/>
              <a:ext cx="795338" cy="644525"/>
            </a:xfrm>
            <a:custGeom>
              <a:avLst/>
              <a:gdLst>
                <a:gd name="T0" fmla="*/ 254 w 272"/>
                <a:gd name="T1" fmla="*/ 53 h 220"/>
                <a:gd name="T2" fmla="*/ 196 w 272"/>
                <a:gd name="T3" fmla="*/ 53 h 220"/>
                <a:gd name="T4" fmla="*/ 196 w 272"/>
                <a:gd name="T5" fmla="*/ 23 h 220"/>
                <a:gd name="T6" fmla="*/ 173 w 272"/>
                <a:gd name="T7" fmla="*/ 0 h 220"/>
                <a:gd name="T8" fmla="*/ 23 w 272"/>
                <a:gd name="T9" fmla="*/ 0 h 220"/>
                <a:gd name="T10" fmla="*/ 0 w 272"/>
                <a:gd name="T11" fmla="*/ 23 h 220"/>
                <a:gd name="T12" fmla="*/ 0 w 272"/>
                <a:gd name="T13" fmla="*/ 141 h 220"/>
                <a:gd name="T14" fmla="*/ 23 w 272"/>
                <a:gd name="T15" fmla="*/ 164 h 220"/>
                <a:gd name="T16" fmla="*/ 42 w 272"/>
                <a:gd name="T17" fmla="*/ 164 h 220"/>
                <a:gd name="T18" fmla="*/ 42 w 272"/>
                <a:gd name="T19" fmla="*/ 202 h 220"/>
                <a:gd name="T20" fmla="*/ 51 w 272"/>
                <a:gd name="T21" fmla="*/ 211 h 220"/>
                <a:gd name="T22" fmla="*/ 57 w 272"/>
                <a:gd name="T23" fmla="*/ 208 h 220"/>
                <a:gd name="T24" fmla="*/ 57 w 272"/>
                <a:gd name="T25" fmla="*/ 208 h 220"/>
                <a:gd name="T26" fmla="*/ 101 w 272"/>
                <a:gd name="T27" fmla="*/ 164 h 220"/>
                <a:gd name="T28" fmla="*/ 117 w 272"/>
                <a:gd name="T29" fmla="*/ 164 h 220"/>
                <a:gd name="T30" fmla="*/ 117 w 272"/>
                <a:gd name="T31" fmla="*/ 165 h 220"/>
                <a:gd name="T32" fmla="*/ 135 w 272"/>
                <a:gd name="T33" fmla="*/ 183 h 220"/>
                <a:gd name="T34" fmla="*/ 192 w 272"/>
                <a:gd name="T35" fmla="*/ 183 h 220"/>
                <a:gd name="T36" fmla="*/ 227 w 272"/>
                <a:gd name="T37" fmla="*/ 218 h 220"/>
                <a:gd name="T38" fmla="*/ 227 w 272"/>
                <a:gd name="T39" fmla="*/ 218 h 220"/>
                <a:gd name="T40" fmla="*/ 231 w 272"/>
                <a:gd name="T41" fmla="*/ 220 h 220"/>
                <a:gd name="T42" fmla="*/ 238 w 272"/>
                <a:gd name="T43" fmla="*/ 213 h 220"/>
                <a:gd name="T44" fmla="*/ 238 w 272"/>
                <a:gd name="T45" fmla="*/ 183 h 220"/>
                <a:gd name="T46" fmla="*/ 254 w 272"/>
                <a:gd name="T47" fmla="*/ 183 h 220"/>
                <a:gd name="T48" fmla="*/ 272 w 272"/>
                <a:gd name="T49" fmla="*/ 165 h 220"/>
                <a:gd name="T50" fmla="*/ 272 w 272"/>
                <a:gd name="T51" fmla="*/ 71 h 220"/>
                <a:gd name="T52" fmla="*/ 254 w 272"/>
                <a:gd name="T53" fmla="*/ 53 h 220"/>
                <a:gd name="T54" fmla="*/ 172 w 272"/>
                <a:gd name="T55" fmla="*/ 148 h 220"/>
                <a:gd name="T56" fmla="*/ 98 w 272"/>
                <a:gd name="T57" fmla="*/ 148 h 220"/>
                <a:gd name="T58" fmla="*/ 92 w 272"/>
                <a:gd name="T59" fmla="*/ 150 h 220"/>
                <a:gd name="T60" fmla="*/ 92 w 272"/>
                <a:gd name="T61" fmla="*/ 150 h 220"/>
                <a:gd name="T62" fmla="*/ 58 w 272"/>
                <a:gd name="T63" fmla="*/ 184 h 220"/>
                <a:gd name="T64" fmla="*/ 58 w 272"/>
                <a:gd name="T65" fmla="*/ 156 h 220"/>
                <a:gd name="T66" fmla="*/ 50 w 272"/>
                <a:gd name="T67" fmla="*/ 148 h 220"/>
                <a:gd name="T68" fmla="*/ 24 w 272"/>
                <a:gd name="T69" fmla="*/ 148 h 220"/>
                <a:gd name="T70" fmla="*/ 16 w 272"/>
                <a:gd name="T71" fmla="*/ 140 h 220"/>
                <a:gd name="T72" fmla="*/ 16 w 272"/>
                <a:gd name="T73" fmla="*/ 24 h 220"/>
                <a:gd name="T74" fmla="*/ 24 w 272"/>
                <a:gd name="T75" fmla="*/ 17 h 220"/>
                <a:gd name="T76" fmla="*/ 172 w 272"/>
                <a:gd name="T77" fmla="*/ 17 h 220"/>
                <a:gd name="T78" fmla="*/ 180 w 272"/>
                <a:gd name="T79" fmla="*/ 24 h 220"/>
                <a:gd name="T80" fmla="*/ 180 w 272"/>
                <a:gd name="T81" fmla="*/ 140 h 220"/>
                <a:gd name="T82" fmla="*/ 180 w 272"/>
                <a:gd name="T83" fmla="*/ 140 h 220"/>
                <a:gd name="T84" fmla="*/ 172 w 272"/>
                <a:gd name="T85" fmla="*/ 14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2" h="220">
                  <a:moveTo>
                    <a:pt x="254" y="53"/>
                  </a:moveTo>
                  <a:cubicBezTo>
                    <a:pt x="196" y="53"/>
                    <a:pt x="196" y="53"/>
                    <a:pt x="196" y="5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11"/>
                    <a:pt x="186" y="0"/>
                    <a:pt x="1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4"/>
                    <a:pt x="10" y="164"/>
                    <a:pt x="23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7"/>
                    <a:pt x="46" y="211"/>
                    <a:pt x="51" y="211"/>
                  </a:cubicBezTo>
                  <a:cubicBezTo>
                    <a:pt x="53" y="211"/>
                    <a:pt x="55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17" y="164"/>
                    <a:pt x="117" y="164"/>
                    <a:pt x="117" y="164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7" y="175"/>
                    <a:pt x="125" y="183"/>
                    <a:pt x="135" y="183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8" y="219"/>
                    <a:pt x="230" y="220"/>
                    <a:pt x="231" y="220"/>
                  </a:cubicBezTo>
                  <a:cubicBezTo>
                    <a:pt x="235" y="220"/>
                    <a:pt x="238" y="217"/>
                    <a:pt x="238" y="213"/>
                  </a:cubicBezTo>
                  <a:cubicBezTo>
                    <a:pt x="238" y="183"/>
                    <a:pt x="238" y="183"/>
                    <a:pt x="238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64" y="183"/>
                    <a:pt x="272" y="175"/>
                    <a:pt x="272" y="165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272" y="61"/>
                    <a:pt x="264" y="53"/>
                    <a:pt x="254" y="53"/>
                  </a:cubicBezTo>
                  <a:close/>
                  <a:moveTo>
                    <a:pt x="172" y="148"/>
                  </a:moveTo>
                  <a:cubicBezTo>
                    <a:pt x="98" y="148"/>
                    <a:pt x="98" y="148"/>
                    <a:pt x="98" y="148"/>
                  </a:cubicBezTo>
                  <a:cubicBezTo>
                    <a:pt x="96" y="148"/>
                    <a:pt x="94" y="149"/>
                    <a:pt x="92" y="150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1"/>
                    <a:pt x="55" y="148"/>
                    <a:pt x="50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19" y="148"/>
                    <a:pt x="16" y="144"/>
                    <a:pt x="16" y="140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9" y="17"/>
                    <a:pt x="24" y="17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6" y="17"/>
                    <a:pt x="180" y="20"/>
                    <a:pt x="180" y="24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4"/>
                    <a:pt x="176" y="148"/>
                    <a:pt x="172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Rectangle 75">
              <a:extLst>
                <a:ext uri="{FF2B5EF4-FFF2-40B4-BE49-F238E27FC236}">
                  <a16:creationId xmlns:a16="http://schemas.microsoft.com/office/drawing/2014/main" id="{F536AC21-3626-BC59-C03C-CECB33FB0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138363"/>
              <a:ext cx="3571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Rectangle 76">
              <a:extLst>
                <a:ext uri="{FF2B5EF4-FFF2-40B4-BE49-F238E27FC236}">
                  <a16:creationId xmlns:a16="http://schemas.microsoft.com/office/drawing/2014/main" id="{0EA36893-FDB3-49CD-2A5D-B5D67C22F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24790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Rectangle 77">
              <a:extLst>
                <a:ext uri="{FF2B5EF4-FFF2-40B4-BE49-F238E27FC236}">
                  <a16:creationId xmlns:a16="http://schemas.microsoft.com/office/drawing/2014/main" id="{373E3B6B-0CEE-1EAC-7407-CD7F9FB85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35585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444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自我认知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5341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3" name="AutoShape 3">
            <a:extLst>
              <a:ext uri="{FF2B5EF4-FFF2-40B4-BE49-F238E27FC236}">
                <a16:creationId xmlns:a16="http://schemas.microsoft.com/office/drawing/2014/main" id="{BC144C7F-1D95-2B5A-0511-0E6B7232685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894138" y="2400592"/>
            <a:ext cx="4835525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任意多边形 198">
            <a:extLst>
              <a:ext uri="{FF2B5EF4-FFF2-40B4-BE49-F238E27FC236}">
                <a16:creationId xmlns:a16="http://schemas.microsoft.com/office/drawing/2014/main" id="{D0A0EF84-8CAC-6C12-6320-E86F478D2A7F}"/>
              </a:ext>
            </a:extLst>
          </p:cNvPr>
          <p:cNvSpPr/>
          <p:nvPr/>
        </p:nvSpPr>
        <p:spPr>
          <a:xfrm flipH="1" flipV="1">
            <a:off x="6273222" y="4700144"/>
            <a:ext cx="400092" cy="231784"/>
          </a:xfrm>
          <a:custGeom>
            <a:avLst/>
            <a:gdLst>
              <a:gd name="connsiteX0" fmla="*/ 367678 w 370875"/>
              <a:gd name="connsiteY0" fmla="*/ 140677 h 140677"/>
              <a:gd name="connsiteX1" fmla="*/ 370875 w 370875"/>
              <a:gd name="connsiteY1" fmla="*/ 0 h 140677"/>
              <a:gd name="connsiteX2" fmla="*/ 0 w 370875"/>
              <a:gd name="connsiteY2" fmla="*/ 134282 h 140677"/>
              <a:gd name="connsiteX3" fmla="*/ 367678 w 370875"/>
              <a:gd name="connsiteY3" fmla="*/ 140677 h 140677"/>
              <a:gd name="connsiteX0-1" fmla="*/ 367678 w 370875"/>
              <a:gd name="connsiteY0-2" fmla="*/ 232793 h 232793"/>
              <a:gd name="connsiteX1-3" fmla="*/ 370875 w 370875"/>
              <a:gd name="connsiteY1-4" fmla="*/ 92116 h 232793"/>
              <a:gd name="connsiteX2-5" fmla="*/ 0 w 370875"/>
              <a:gd name="connsiteY2-6" fmla="*/ 226398 h 232793"/>
              <a:gd name="connsiteX3-7" fmla="*/ 367678 w 370875"/>
              <a:gd name="connsiteY3-8" fmla="*/ 232793 h 232793"/>
              <a:gd name="connsiteX0-9" fmla="*/ 367678 w 370875"/>
              <a:gd name="connsiteY0-10" fmla="*/ 233290 h 233290"/>
              <a:gd name="connsiteX1-11" fmla="*/ 370875 w 370875"/>
              <a:gd name="connsiteY1-12" fmla="*/ 92613 h 233290"/>
              <a:gd name="connsiteX2-13" fmla="*/ 0 w 370875"/>
              <a:gd name="connsiteY2-14" fmla="*/ 226895 h 233290"/>
              <a:gd name="connsiteX3-15" fmla="*/ 367678 w 370875"/>
              <a:gd name="connsiteY3-16" fmla="*/ 233290 h 233290"/>
              <a:gd name="connsiteX0-17" fmla="*/ 367678 w 370875"/>
              <a:gd name="connsiteY0-18" fmla="*/ 229170 h 229170"/>
              <a:gd name="connsiteX1-19" fmla="*/ 370875 w 370875"/>
              <a:gd name="connsiteY1-20" fmla="*/ 88493 h 229170"/>
              <a:gd name="connsiteX2-21" fmla="*/ 0 w 370875"/>
              <a:gd name="connsiteY2-22" fmla="*/ 222775 h 229170"/>
              <a:gd name="connsiteX3-23" fmla="*/ 367678 w 370875"/>
              <a:gd name="connsiteY3-24" fmla="*/ 229170 h 229170"/>
              <a:gd name="connsiteX0-25" fmla="*/ 386861 w 390058"/>
              <a:gd name="connsiteY0-26" fmla="*/ 227542 h 230739"/>
              <a:gd name="connsiteX1-27" fmla="*/ 390058 w 390058"/>
              <a:gd name="connsiteY1-28" fmla="*/ 86865 h 230739"/>
              <a:gd name="connsiteX2-29" fmla="*/ 0 w 390058"/>
              <a:gd name="connsiteY2-30" fmla="*/ 230739 h 230739"/>
              <a:gd name="connsiteX3-31" fmla="*/ 386861 w 390058"/>
              <a:gd name="connsiteY3-32" fmla="*/ 227542 h 230739"/>
              <a:gd name="connsiteX0-33" fmla="*/ 386861 w 390058"/>
              <a:gd name="connsiteY0-34" fmla="*/ 231640 h 234837"/>
              <a:gd name="connsiteX1-35" fmla="*/ 390058 w 390058"/>
              <a:gd name="connsiteY1-36" fmla="*/ 90963 h 234837"/>
              <a:gd name="connsiteX2-37" fmla="*/ 0 w 390058"/>
              <a:gd name="connsiteY2-38" fmla="*/ 234837 h 234837"/>
              <a:gd name="connsiteX3-39" fmla="*/ 386861 w 390058"/>
              <a:gd name="connsiteY3-40" fmla="*/ 231640 h 234837"/>
              <a:gd name="connsiteX0-41" fmla="*/ 386861 w 397219"/>
              <a:gd name="connsiteY0-42" fmla="*/ 231640 h 234837"/>
              <a:gd name="connsiteX1-43" fmla="*/ 390058 w 397219"/>
              <a:gd name="connsiteY1-44" fmla="*/ 90963 h 234837"/>
              <a:gd name="connsiteX2-45" fmla="*/ 0 w 397219"/>
              <a:gd name="connsiteY2-46" fmla="*/ 234837 h 234837"/>
              <a:gd name="connsiteX3-47" fmla="*/ 386861 w 397219"/>
              <a:gd name="connsiteY3-48" fmla="*/ 231640 h 234837"/>
              <a:gd name="connsiteX0-49" fmla="*/ 386861 w 401264"/>
              <a:gd name="connsiteY0-50" fmla="*/ 231640 h 234837"/>
              <a:gd name="connsiteX1-51" fmla="*/ 390058 w 401264"/>
              <a:gd name="connsiteY1-52" fmla="*/ 90963 h 234837"/>
              <a:gd name="connsiteX2-53" fmla="*/ 0 w 401264"/>
              <a:gd name="connsiteY2-54" fmla="*/ 234837 h 234837"/>
              <a:gd name="connsiteX3-55" fmla="*/ 386861 w 401264"/>
              <a:gd name="connsiteY3-56" fmla="*/ 231640 h 234837"/>
              <a:gd name="connsiteX0-57" fmla="*/ 386861 w 406990"/>
              <a:gd name="connsiteY0-58" fmla="*/ 231640 h 234837"/>
              <a:gd name="connsiteX1-59" fmla="*/ 390058 w 406990"/>
              <a:gd name="connsiteY1-60" fmla="*/ 90963 h 234837"/>
              <a:gd name="connsiteX2-61" fmla="*/ 0 w 406990"/>
              <a:gd name="connsiteY2-62" fmla="*/ 234837 h 234837"/>
              <a:gd name="connsiteX3-63" fmla="*/ 386861 w 406990"/>
              <a:gd name="connsiteY3-64" fmla="*/ 231640 h 234837"/>
              <a:gd name="connsiteX0-65" fmla="*/ 386861 w 400092"/>
              <a:gd name="connsiteY0-66" fmla="*/ 231640 h 234837"/>
              <a:gd name="connsiteX1-67" fmla="*/ 390058 w 400092"/>
              <a:gd name="connsiteY1-68" fmla="*/ 90963 h 234837"/>
              <a:gd name="connsiteX2-69" fmla="*/ 0 w 400092"/>
              <a:gd name="connsiteY2-70" fmla="*/ 234837 h 234837"/>
              <a:gd name="connsiteX3-71" fmla="*/ 386861 w 400092"/>
              <a:gd name="connsiteY3-72" fmla="*/ 231640 h 234837"/>
              <a:gd name="connsiteX0-73" fmla="*/ 386861 w 400092"/>
              <a:gd name="connsiteY0-74" fmla="*/ 231640 h 234837"/>
              <a:gd name="connsiteX1-75" fmla="*/ 390058 w 400092"/>
              <a:gd name="connsiteY1-76" fmla="*/ 90963 h 234837"/>
              <a:gd name="connsiteX2-77" fmla="*/ 0 w 400092"/>
              <a:gd name="connsiteY2-78" fmla="*/ 234837 h 234837"/>
              <a:gd name="connsiteX3-79" fmla="*/ 386861 w 400092"/>
              <a:gd name="connsiteY3-80" fmla="*/ 231640 h 234837"/>
              <a:gd name="connsiteX0-81" fmla="*/ 386861 w 400092"/>
              <a:gd name="connsiteY0-82" fmla="*/ 228587 h 231784"/>
              <a:gd name="connsiteX1-83" fmla="*/ 390058 w 400092"/>
              <a:gd name="connsiteY1-84" fmla="*/ 87910 h 231784"/>
              <a:gd name="connsiteX2-85" fmla="*/ 0 w 400092"/>
              <a:gd name="connsiteY2-86" fmla="*/ 231784 h 231784"/>
              <a:gd name="connsiteX3-87" fmla="*/ 386861 w 400092"/>
              <a:gd name="connsiteY3-88" fmla="*/ 228587 h 2317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00092" h="231784">
                <a:moveTo>
                  <a:pt x="386861" y="228587"/>
                </a:moveTo>
                <a:cubicBezTo>
                  <a:pt x="399561" y="220066"/>
                  <a:pt x="407403" y="162418"/>
                  <a:pt x="390058" y="87910"/>
                </a:cubicBezTo>
                <a:cubicBezTo>
                  <a:pt x="295691" y="-157526"/>
                  <a:pt x="37301" y="183825"/>
                  <a:pt x="0" y="231784"/>
                </a:cubicBezTo>
                <a:lnTo>
                  <a:pt x="386861" y="228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199">
            <a:extLst>
              <a:ext uri="{FF2B5EF4-FFF2-40B4-BE49-F238E27FC236}">
                <a16:creationId xmlns:a16="http://schemas.microsoft.com/office/drawing/2014/main" id="{B09FD34E-0188-452A-9BA9-8D1CE76F1762}"/>
              </a:ext>
            </a:extLst>
          </p:cNvPr>
          <p:cNvSpPr/>
          <p:nvPr/>
        </p:nvSpPr>
        <p:spPr>
          <a:xfrm flipV="1">
            <a:off x="5541900" y="4700144"/>
            <a:ext cx="400092" cy="231784"/>
          </a:xfrm>
          <a:custGeom>
            <a:avLst/>
            <a:gdLst>
              <a:gd name="connsiteX0" fmla="*/ 367678 w 370875"/>
              <a:gd name="connsiteY0" fmla="*/ 140677 h 140677"/>
              <a:gd name="connsiteX1" fmla="*/ 370875 w 370875"/>
              <a:gd name="connsiteY1" fmla="*/ 0 h 140677"/>
              <a:gd name="connsiteX2" fmla="*/ 0 w 370875"/>
              <a:gd name="connsiteY2" fmla="*/ 134282 h 140677"/>
              <a:gd name="connsiteX3" fmla="*/ 367678 w 370875"/>
              <a:gd name="connsiteY3" fmla="*/ 140677 h 140677"/>
              <a:gd name="connsiteX0-1" fmla="*/ 367678 w 370875"/>
              <a:gd name="connsiteY0-2" fmla="*/ 232793 h 232793"/>
              <a:gd name="connsiteX1-3" fmla="*/ 370875 w 370875"/>
              <a:gd name="connsiteY1-4" fmla="*/ 92116 h 232793"/>
              <a:gd name="connsiteX2-5" fmla="*/ 0 w 370875"/>
              <a:gd name="connsiteY2-6" fmla="*/ 226398 h 232793"/>
              <a:gd name="connsiteX3-7" fmla="*/ 367678 w 370875"/>
              <a:gd name="connsiteY3-8" fmla="*/ 232793 h 232793"/>
              <a:gd name="connsiteX0-9" fmla="*/ 367678 w 370875"/>
              <a:gd name="connsiteY0-10" fmla="*/ 233290 h 233290"/>
              <a:gd name="connsiteX1-11" fmla="*/ 370875 w 370875"/>
              <a:gd name="connsiteY1-12" fmla="*/ 92613 h 233290"/>
              <a:gd name="connsiteX2-13" fmla="*/ 0 w 370875"/>
              <a:gd name="connsiteY2-14" fmla="*/ 226895 h 233290"/>
              <a:gd name="connsiteX3-15" fmla="*/ 367678 w 370875"/>
              <a:gd name="connsiteY3-16" fmla="*/ 233290 h 233290"/>
              <a:gd name="connsiteX0-17" fmla="*/ 367678 w 370875"/>
              <a:gd name="connsiteY0-18" fmla="*/ 229170 h 229170"/>
              <a:gd name="connsiteX1-19" fmla="*/ 370875 w 370875"/>
              <a:gd name="connsiteY1-20" fmla="*/ 88493 h 229170"/>
              <a:gd name="connsiteX2-21" fmla="*/ 0 w 370875"/>
              <a:gd name="connsiteY2-22" fmla="*/ 222775 h 229170"/>
              <a:gd name="connsiteX3-23" fmla="*/ 367678 w 370875"/>
              <a:gd name="connsiteY3-24" fmla="*/ 229170 h 229170"/>
              <a:gd name="connsiteX0-25" fmla="*/ 386861 w 390058"/>
              <a:gd name="connsiteY0-26" fmla="*/ 227542 h 230739"/>
              <a:gd name="connsiteX1-27" fmla="*/ 390058 w 390058"/>
              <a:gd name="connsiteY1-28" fmla="*/ 86865 h 230739"/>
              <a:gd name="connsiteX2-29" fmla="*/ 0 w 390058"/>
              <a:gd name="connsiteY2-30" fmla="*/ 230739 h 230739"/>
              <a:gd name="connsiteX3-31" fmla="*/ 386861 w 390058"/>
              <a:gd name="connsiteY3-32" fmla="*/ 227542 h 230739"/>
              <a:gd name="connsiteX0-33" fmla="*/ 386861 w 390058"/>
              <a:gd name="connsiteY0-34" fmla="*/ 231640 h 234837"/>
              <a:gd name="connsiteX1-35" fmla="*/ 390058 w 390058"/>
              <a:gd name="connsiteY1-36" fmla="*/ 90963 h 234837"/>
              <a:gd name="connsiteX2-37" fmla="*/ 0 w 390058"/>
              <a:gd name="connsiteY2-38" fmla="*/ 234837 h 234837"/>
              <a:gd name="connsiteX3-39" fmla="*/ 386861 w 390058"/>
              <a:gd name="connsiteY3-40" fmla="*/ 231640 h 234837"/>
              <a:gd name="connsiteX0-41" fmla="*/ 386861 w 397219"/>
              <a:gd name="connsiteY0-42" fmla="*/ 231640 h 234837"/>
              <a:gd name="connsiteX1-43" fmla="*/ 390058 w 397219"/>
              <a:gd name="connsiteY1-44" fmla="*/ 90963 h 234837"/>
              <a:gd name="connsiteX2-45" fmla="*/ 0 w 397219"/>
              <a:gd name="connsiteY2-46" fmla="*/ 234837 h 234837"/>
              <a:gd name="connsiteX3-47" fmla="*/ 386861 w 397219"/>
              <a:gd name="connsiteY3-48" fmla="*/ 231640 h 234837"/>
              <a:gd name="connsiteX0-49" fmla="*/ 386861 w 401264"/>
              <a:gd name="connsiteY0-50" fmla="*/ 231640 h 234837"/>
              <a:gd name="connsiteX1-51" fmla="*/ 390058 w 401264"/>
              <a:gd name="connsiteY1-52" fmla="*/ 90963 h 234837"/>
              <a:gd name="connsiteX2-53" fmla="*/ 0 w 401264"/>
              <a:gd name="connsiteY2-54" fmla="*/ 234837 h 234837"/>
              <a:gd name="connsiteX3-55" fmla="*/ 386861 w 401264"/>
              <a:gd name="connsiteY3-56" fmla="*/ 231640 h 234837"/>
              <a:gd name="connsiteX0-57" fmla="*/ 386861 w 406990"/>
              <a:gd name="connsiteY0-58" fmla="*/ 231640 h 234837"/>
              <a:gd name="connsiteX1-59" fmla="*/ 390058 w 406990"/>
              <a:gd name="connsiteY1-60" fmla="*/ 90963 h 234837"/>
              <a:gd name="connsiteX2-61" fmla="*/ 0 w 406990"/>
              <a:gd name="connsiteY2-62" fmla="*/ 234837 h 234837"/>
              <a:gd name="connsiteX3-63" fmla="*/ 386861 w 406990"/>
              <a:gd name="connsiteY3-64" fmla="*/ 231640 h 234837"/>
              <a:gd name="connsiteX0-65" fmla="*/ 386861 w 400092"/>
              <a:gd name="connsiteY0-66" fmla="*/ 231640 h 234837"/>
              <a:gd name="connsiteX1-67" fmla="*/ 390058 w 400092"/>
              <a:gd name="connsiteY1-68" fmla="*/ 90963 h 234837"/>
              <a:gd name="connsiteX2-69" fmla="*/ 0 w 400092"/>
              <a:gd name="connsiteY2-70" fmla="*/ 234837 h 234837"/>
              <a:gd name="connsiteX3-71" fmla="*/ 386861 w 400092"/>
              <a:gd name="connsiteY3-72" fmla="*/ 231640 h 234837"/>
              <a:gd name="connsiteX0-73" fmla="*/ 386861 w 400092"/>
              <a:gd name="connsiteY0-74" fmla="*/ 231640 h 234837"/>
              <a:gd name="connsiteX1-75" fmla="*/ 390058 w 400092"/>
              <a:gd name="connsiteY1-76" fmla="*/ 90963 h 234837"/>
              <a:gd name="connsiteX2-77" fmla="*/ 0 w 400092"/>
              <a:gd name="connsiteY2-78" fmla="*/ 234837 h 234837"/>
              <a:gd name="connsiteX3-79" fmla="*/ 386861 w 400092"/>
              <a:gd name="connsiteY3-80" fmla="*/ 231640 h 234837"/>
              <a:gd name="connsiteX0-81" fmla="*/ 386861 w 400092"/>
              <a:gd name="connsiteY0-82" fmla="*/ 228587 h 231784"/>
              <a:gd name="connsiteX1-83" fmla="*/ 390058 w 400092"/>
              <a:gd name="connsiteY1-84" fmla="*/ 87910 h 231784"/>
              <a:gd name="connsiteX2-85" fmla="*/ 0 w 400092"/>
              <a:gd name="connsiteY2-86" fmla="*/ 231784 h 231784"/>
              <a:gd name="connsiteX3-87" fmla="*/ 386861 w 400092"/>
              <a:gd name="connsiteY3-88" fmla="*/ 228587 h 2317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00092" h="231784">
                <a:moveTo>
                  <a:pt x="386861" y="228587"/>
                </a:moveTo>
                <a:cubicBezTo>
                  <a:pt x="399561" y="220066"/>
                  <a:pt x="407403" y="162418"/>
                  <a:pt x="390058" y="87910"/>
                </a:cubicBezTo>
                <a:cubicBezTo>
                  <a:pt x="295691" y="-157526"/>
                  <a:pt x="37301" y="183825"/>
                  <a:pt x="0" y="231784"/>
                </a:cubicBezTo>
                <a:lnTo>
                  <a:pt x="386861" y="228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200">
            <a:extLst>
              <a:ext uri="{FF2B5EF4-FFF2-40B4-BE49-F238E27FC236}">
                <a16:creationId xmlns:a16="http://schemas.microsoft.com/office/drawing/2014/main" id="{2A88B452-D145-7204-0BC1-07CE35B1DF88}"/>
              </a:ext>
            </a:extLst>
          </p:cNvPr>
          <p:cNvSpPr/>
          <p:nvPr/>
        </p:nvSpPr>
        <p:spPr>
          <a:xfrm flipH="1">
            <a:off x="6273222" y="1918629"/>
            <a:ext cx="400092" cy="231784"/>
          </a:xfrm>
          <a:custGeom>
            <a:avLst/>
            <a:gdLst>
              <a:gd name="connsiteX0" fmla="*/ 367678 w 370875"/>
              <a:gd name="connsiteY0" fmla="*/ 140677 h 140677"/>
              <a:gd name="connsiteX1" fmla="*/ 370875 w 370875"/>
              <a:gd name="connsiteY1" fmla="*/ 0 h 140677"/>
              <a:gd name="connsiteX2" fmla="*/ 0 w 370875"/>
              <a:gd name="connsiteY2" fmla="*/ 134282 h 140677"/>
              <a:gd name="connsiteX3" fmla="*/ 367678 w 370875"/>
              <a:gd name="connsiteY3" fmla="*/ 140677 h 140677"/>
              <a:gd name="connsiteX0-1" fmla="*/ 367678 w 370875"/>
              <a:gd name="connsiteY0-2" fmla="*/ 232793 h 232793"/>
              <a:gd name="connsiteX1-3" fmla="*/ 370875 w 370875"/>
              <a:gd name="connsiteY1-4" fmla="*/ 92116 h 232793"/>
              <a:gd name="connsiteX2-5" fmla="*/ 0 w 370875"/>
              <a:gd name="connsiteY2-6" fmla="*/ 226398 h 232793"/>
              <a:gd name="connsiteX3-7" fmla="*/ 367678 w 370875"/>
              <a:gd name="connsiteY3-8" fmla="*/ 232793 h 232793"/>
              <a:gd name="connsiteX0-9" fmla="*/ 367678 w 370875"/>
              <a:gd name="connsiteY0-10" fmla="*/ 233290 h 233290"/>
              <a:gd name="connsiteX1-11" fmla="*/ 370875 w 370875"/>
              <a:gd name="connsiteY1-12" fmla="*/ 92613 h 233290"/>
              <a:gd name="connsiteX2-13" fmla="*/ 0 w 370875"/>
              <a:gd name="connsiteY2-14" fmla="*/ 226895 h 233290"/>
              <a:gd name="connsiteX3-15" fmla="*/ 367678 w 370875"/>
              <a:gd name="connsiteY3-16" fmla="*/ 233290 h 233290"/>
              <a:gd name="connsiteX0-17" fmla="*/ 367678 w 370875"/>
              <a:gd name="connsiteY0-18" fmla="*/ 229170 h 229170"/>
              <a:gd name="connsiteX1-19" fmla="*/ 370875 w 370875"/>
              <a:gd name="connsiteY1-20" fmla="*/ 88493 h 229170"/>
              <a:gd name="connsiteX2-21" fmla="*/ 0 w 370875"/>
              <a:gd name="connsiteY2-22" fmla="*/ 222775 h 229170"/>
              <a:gd name="connsiteX3-23" fmla="*/ 367678 w 370875"/>
              <a:gd name="connsiteY3-24" fmla="*/ 229170 h 229170"/>
              <a:gd name="connsiteX0-25" fmla="*/ 386861 w 390058"/>
              <a:gd name="connsiteY0-26" fmla="*/ 227542 h 230739"/>
              <a:gd name="connsiteX1-27" fmla="*/ 390058 w 390058"/>
              <a:gd name="connsiteY1-28" fmla="*/ 86865 h 230739"/>
              <a:gd name="connsiteX2-29" fmla="*/ 0 w 390058"/>
              <a:gd name="connsiteY2-30" fmla="*/ 230739 h 230739"/>
              <a:gd name="connsiteX3-31" fmla="*/ 386861 w 390058"/>
              <a:gd name="connsiteY3-32" fmla="*/ 227542 h 230739"/>
              <a:gd name="connsiteX0-33" fmla="*/ 386861 w 390058"/>
              <a:gd name="connsiteY0-34" fmla="*/ 231640 h 234837"/>
              <a:gd name="connsiteX1-35" fmla="*/ 390058 w 390058"/>
              <a:gd name="connsiteY1-36" fmla="*/ 90963 h 234837"/>
              <a:gd name="connsiteX2-37" fmla="*/ 0 w 390058"/>
              <a:gd name="connsiteY2-38" fmla="*/ 234837 h 234837"/>
              <a:gd name="connsiteX3-39" fmla="*/ 386861 w 390058"/>
              <a:gd name="connsiteY3-40" fmla="*/ 231640 h 234837"/>
              <a:gd name="connsiteX0-41" fmla="*/ 386861 w 397219"/>
              <a:gd name="connsiteY0-42" fmla="*/ 231640 h 234837"/>
              <a:gd name="connsiteX1-43" fmla="*/ 390058 w 397219"/>
              <a:gd name="connsiteY1-44" fmla="*/ 90963 h 234837"/>
              <a:gd name="connsiteX2-45" fmla="*/ 0 w 397219"/>
              <a:gd name="connsiteY2-46" fmla="*/ 234837 h 234837"/>
              <a:gd name="connsiteX3-47" fmla="*/ 386861 w 397219"/>
              <a:gd name="connsiteY3-48" fmla="*/ 231640 h 234837"/>
              <a:gd name="connsiteX0-49" fmla="*/ 386861 w 401264"/>
              <a:gd name="connsiteY0-50" fmla="*/ 231640 h 234837"/>
              <a:gd name="connsiteX1-51" fmla="*/ 390058 w 401264"/>
              <a:gd name="connsiteY1-52" fmla="*/ 90963 h 234837"/>
              <a:gd name="connsiteX2-53" fmla="*/ 0 w 401264"/>
              <a:gd name="connsiteY2-54" fmla="*/ 234837 h 234837"/>
              <a:gd name="connsiteX3-55" fmla="*/ 386861 w 401264"/>
              <a:gd name="connsiteY3-56" fmla="*/ 231640 h 234837"/>
              <a:gd name="connsiteX0-57" fmla="*/ 386861 w 406990"/>
              <a:gd name="connsiteY0-58" fmla="*/ 231640 h 234837"/>
              <a:gd name="connsiteX1-59" fmla="*/ 390058 w 406990"/>
              <a:gd name="connsiteY1-60" fmla="*/ 90963 h 234837"/>
              <a:gd name="connsiteX2-61" fmla="*/ 0 w 406990"/>
              <a:gd name="connsiteY2-62" fmla="*/ 234837 h 234837"/>
              <a:gd name="connsiteX3-63" fmla="*/ 386861 w 406990"/>
              <a:gd name="connsiteY3-64" fmla="*/ 231640 h 234837"/>
              <a:gd name="connsiteX0-65" fmla="*/ 386861 w 400092"/>
              <a:gd name="connsiteY0-66" fmla="*/ 231640 h 234837"/>
              <a:gd name="connsiteX1-67" fmla="*/ 390058 w 400092"/>
              <a:gd name="connsiteY1-68" fmla="*/ 90963 h 234837"/>
              <a:gd name="connsiteX2-69" fmla="*/ 0 w 400092"/>
              <a:gd name="connsiteY2-70" fmla="*/ 234837 h 234837"/>
              <a:gd name="connsiteX3-71" fmla="*/ 386861 w 400092"/>
              <a:gd name="connsiteY3-72" fmla="*/ 231640 h 234837"/>
              <a:gd name="connsiteX0-73" fmla="*/ 386861 w 400092"/>
              <a:gd name="connsiteY0-74" fmla="*/ 231640 h 234837"/>
              <a:gd name="connsiteX1-75" fmla="*/ 390058 w 400092"/>
              <a:gd name="connsiteY1-76" fmla="*/ 90963 h 234837"/>
              <a:gd name="connsiteX2-77" fmla="*/ 0 w 400092"/>
              <a:gd name="connsiteY2-78" fmla="*/ 234837 h 234837"/>
              <a:gd name="connsiteX3-79" fmla="*/ 386861 w 400092"/>
              <a:gd name="connsiteY3-80" fmla="*/ 231640 h 234837"/>
              <a:gd name="connsiteX0-81" fmla="*/ 386861 w 400092"/>
              <a:gd name="connsiteY0-82" fmla="*/ 228587 h 231784"/>
              <a:gd name="connsiteX1-83" fmla="*/ 390058 w 400092"/>
              <a:gd name="connsiteY1-84" fmla="*/ 87910 h 231784"/>
              <a:gd name="connsiteX2-85" fmla="*/ 0 w 400092"/>
              <a:gd name="connsiteY2-86" fmla="*/ 231784 h 231784"/>
              <a:gd name="connsiteX3-87" fmla="*/ 386861 w 400092"/>
              <a:gd name="connsiteY3-88" fmla="*/ 228587 h 2317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00092" h="231784">
                <a:moveTo>
                  <a:pt x="386861" y="228587"/>
                </a:moveTo>
                <a:cubicBezTo>
                  <a:pt x="399561" y="220066"/>
                  <a:pt x="407403" y="162418"/>
                  <a:pt x="390058" y="87910"/>
                </a:cubicBezTo>
                <a:cubicBezTo>
                  <a:pt x="295691" y="-157526"/>
                  <a:pt x="37301" y="183825"/>
                  <a:pt x="0" y="231784"/>
                </a:cubicBezTo>
                <a:lnTo>
                  <a:pt x="386861" y="228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F2242E3-62A4-D5AC-C3E4-EF0E2E0FBF5F}"/>
              </a:ext>
            </a:extLst>
          </p:cNvPr>
          <p:cNvGrpSpPr/>
          <p:nvPr/>
        </p:nvGrpSpPr>
        <p:grpSpPr>
          <a:xfrm>
            <a:off x="3333892" y="2119984"/>
            <a:ext cx="5747404" cy="45719"/>
            <a:chOff x="1172471" y="1676076"/>
            <a:chExt cx="5747404" cy="45719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BD6B798-8BA1-3389-F424-2E2917E09EA4}"/>
                </a:ext>
              </a:extLst>
            </p:cNvPr>
            <p:cNvSpPr/>
            <p:nvPr/>
          </p:nvSpPr>
          <p:spPr>
            <a:xfrm>
              <a:off x="4024402" y="1676076"/>
              <a:ext cx="2895473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8B8FFF6-7DBE-0CB7-5716-7330F6D394AA}"/>
                </a:ext>
              </a:extLst>
            </p:cNvPr>
            <p:cNvSpPr/>
            <p:nvPr/>
          </p:nvSpPr>
          <p:spPr>
            <a:xfrm>
              <a:off x="1172471" y="1676076"/>
              <a:ext cx="2895473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任意多边形 202">
            <a:extLst>
              <a:ext uri="{FF2B5EF4-FFF2-40B4-BE49-F238E27FC236}">
                <a16:creationId xmlns:a16="http://schemas.microsoft.com/office/drawing/2014/main" id="{39A32F97-523E-5E7C-D73C-E5EF9C5BF85B}"/>
              </a:ext>
            </a:extLst>
          </p:cNvPr>
          <p:cNvSpPr/>
          <p:nvPr/>
        </p:nvSpPr>
        <p:spPr>
          <a:xfrm flipH="1">
            <a:off x="6294100" y="1881373"/>
            <a:ext cx="2023046" cy="1557880"/>
          </a:xfrm>
          <a:custGeom>
            <a:avLst/>
            <a:gdLst>
              <a:gd name="connsiteX0" fmla="*/ 0 w 2042024"/>
              <a:gd name="connsiteY0" fmla="*/ 1566371 h 1570472"/>
              <a:gd name="connsiteX1" fmla="*/ 959505 w 2042024"/>
              <a:gd name="connsiteY1" fmla="*/ 0 h 1570472"/>
              <a:gd name="connsiteX2" fmla="*/ 1943613 w 2042024"/>
              <a:gd name="connsiteY2" fmla="*/ 24603 h 1570472"/>
              <a:gd name="connsiteX3" fmla="*/ 2042024 w 2042024"/>
              <a:gd name="connsiteY3" fmla="*/ 106612 h 1570472"/>
              <a:gd name="connsiteX4" fmla="*/ 1021012 w 2042024"/>
              <a:gd name="connsiteY4" fmla="*/ 1570472 h 1570472"/>
              <a:gd name="connsiteX5" fmla="*/ 0 w 2042024"/>
              <a:gd name="connsiteY5" fmla="*/ 1566371 h 1570472"/>
              <a:gd name="connsiteX0-1" fmla="*/ 0 w 2029722"/>
              <a:gd name="connsiteY0-2" fmla="*/ 1574572 h 1574572"/>
              <a:gd name="connsiteX1-3" fmla="*/ 947203 w 2029722"/>
              <a:gd name="connsiteY1-4" fmla="*/ 0 h 1574572"/>
              <a:gd name="connsiteX2-5" fmla="*/ 1931311 w 2029722"/>
              <a:gd name="connsiteY2-6" fmla="*/ 24603 h 1574572"/>
              <a:gd name="connsiteX3-7" fmla="*/ 2029722 w 2029722"/>
              <a:gd name="connsiteY3-8" fmla="*/ 106612 h 1574572"/>
              <a:gd name="connsiteX4-9" fmla="*/ 1008710 w 2029722"/>
              <a:gd name="connsiteY4-10" fmla="*/ 1570472 h 1574572"/>
              <a:gd name="connsiteX5-11" fmla="*/ 0 w 2029722"/>
              <a:gd name="connsiteY5-12" fmla="*/ 1574572 h 1574572"/>
              <a:gd name="connsiteX0-13" fmla="*/ 0 w 2029722"/>
              <a:gd name="connsiteY0-14" fmla="*/ 1574572 h 1574572"/>
              <a:gd name="connsiteX1-15" fmla="*/ 947203 w 2029722"/>
              <a:gd name="connsiteY1-16" fmla="*/ 0 h 1574572"/>
              <a:gd name="connsiteX2-17" fmla="*/ 1931311 w 2029722"/>
              <a:gd name="connsiteY2-18" fmla="*/ 24603 h 1574572"/>
              <a:gd name="connsiteX3-19" fmla="*/ 2029722 w 2029722"/>
              <a:gd name="connsiteY3-20" fmla="*/ 106612 h 1574572"/>
              <a:gd name="connsiteX4-21" fmla="*/ 1008710 w 2029722"/>
              <a:gd name="connsiteY4-22" fmla="*/ 1570472 h 1574572"/>
              <a:gd name="connsiteX5-23" fmla="*/ 0 w 2029722"/>
              <a:gd name="connsiteY5-24" fmla="*/ 1574572 h 1574572"/>
              <a:gd name="connsiteX0-25" fmla="*/ 0 w 2029722"/>
              <a:gd name="connsiteY0-26" fmla="*/ 1574572 h 1574572"/>
              <a:gd name="connsiteX1-27" fmla="*/ 947203 w 2029722"/>
              <a:gd name="connsiteY1-28" fmla="*/ 0 h 1574572"/>
              <a:gd name="connsiteX2-29" fmla="*/ 1931311 w 2029722"/>
              <a:gd name="connsiteY2-30" fmla="*/ 24603 h 1574572"/>
              <a:gd name="connsiteX3-31" fmla="*/ 2029722 w 2029722"/>
              <a:gd name="connsiteY3-32" fmla="*/ 106612 h 1574572"/>
              <a:gd name="connsiteX4-33" fmla="*/ 1008710 w 2029722"/>
              <a:gd name="connsiteY4-34" fmla="*/ 1570472 h 1574572"/>
              <a:gd name="connsiteX5-35" fmla="*/ 0 w 2029722"/>
              <a:gd name="connsiteY5-36" fmla="*/ 1574572 h 1574572"/>
              <a:gd name="connsiteX0-37" fmla="*/ 0 w 2029722"/>
              <a:gd name="connsiteY0-38" fmla="*/ 1574572 h 1574572"/>
              <a:gd name="connsiteX1-39" fmla="*/ 947203 w 2029722"/>
              <a:gd name="connsiteY1-40" fmla="*/ 0 h 1574572"/>
              <a:gd name="connsiteX2-41" fmla="*/ 1931311 w 2029722"/>
              <a:gd name="connsiteY2-42" fmla="*/ 24603 h 1574572"/>
              <a:gd name="connsiteX3-43" fmla="*/ 2029722 w 2029722"/>
              <a:gd name="connsiteY3-44" fmla="*/ 106612 h 1574572"/>
              <a:gd name="connsiteX4-45" fmla="*/ 1008710 w 2029722"/>
              <a:gd name="connsiteY4-46" fmla="*/ 1570472 h 1574572"/>
              <a:gd name="connsiteX5-47" fmla="*/ 0 w 2029722"/>
              <a:gd name="connsiteY5-48" fmla="*/ 1574572 h 1574572"/>
              <a:gd name="connsiteX0-49" fmla="*/ 0 w 2029722"/>
              <a:gd name="connsiteY0-50" fmla="*/ 1574572 h 1574572"/>
              <a:gd name="connsiteX1-51" fmla="*/ 947203 w 2029722"/>
              <a:gd name="connsiteY1-52" fmla="*/ 0 h 1574572"/>
              <a:gd name="connsiteX2-53" fmla="*/ 1931311 w 2029722"/>
              <a:gd name="connsiteY2-54" fmla="*/ 24603 h 1574572"/>
              <a:gd name="connsiteX3-55" fmla="*/ 2029722 w 2029722"/>
              <a:gd name="connsiteY3-56" fmla="*/ 106612 h 1574572"/>
              <a:gd name="connsiteX4-57" fmla="*/ 1008710 w 2029722"/>
              <a:gd name="connsiteY4-58" fmla="*/ 1570472 h 1574572"/>
              <a:gd name="connsiteX5-59" fmla="*/ 0 w 2029722"/>
              <a:gd name="connsiteY5-60" fmla="*/ 1574572 h 1574572"/>
              <a:gd name="connsiteX0-61" fmla="*/ 0 w 2029722"/>
              <a:gd name="connsiteY0-62" fmla="*/ 1574572 h 1574572"/>
              <a:gd name="connsiteX1-63" fmla="*/ 947203 w 2029722"/>
              <a:gd name="connsiteY1-64" fmla="*/ 0 h 1574572"/>
              <a:gd name="connsiteX2-65" fmla="*/ 1931311 w 2029722"/>
              <a:gd name="connsiteY2-66" fmla="*/ 24603 h 1574572"/>
              <a:gd name="connsiteX3-67" fmla="*/ 2009219 w 2029722"/>
              <a:gd name="connsiteY3-68" fmla="*/ 57406 h 1574572"/>
              <a:gd name="connsiteX4-69" fmla="*/ 2029722 w 2029722"/>
              <a:gd name="connsiteY4-70" fmla="*/ 106612 h 1574572"/>
              <a:gd name="connsiteX5-71" fmla="*/ 1008710 w 2029722"/>
              <a:gd name="connsiteY5-72" fmla="*/ 1570472 h 1574572"/>
              <a:gd name="connsiteX6" fmla="*/ 0 w 2029722"/>
              <a:gd name="connsiteY6" fmla="*/ 1574572 h 1574572"/>
              <a:gd name="connsiteX0-73" fmla="*/ 0 w 2029722"/>
              <a:gd name="connsiteY0-74" fmla="*/ 1574572 h 1574572"/>
              <a:gd name="connsiteX1-75" fmla="*/ 947203 w 2029722"/>
              <a:gd name="connsiteY1-76" fmla="*/ 0 h 1574572"/>
              <a:gd name="connsiteX2-77" fmla="*/ 1931311 w 2029722"/>
              <a:gd name="connsiteY2-78" fmla="*/ 24603 h 1574572"/>
              <a:gd name="connsiteX3-79" fmla="*/ 2009219 w 2029722"/>
              <a:gd name="connsiteY3-80" fmla="*/ 57406 h 1574572"/>
              <a:gd name="connsiteX4-81" fmla="*/ 2029722 w 2029722"/>
              <a:gd name="connsiteY4-82" fmla="*/ 106612 h 1574572"/>
              <a:gd name="connsiteX5-83" fmla="*/ 1008710 w 2029722"/>
              <a:gd name="connsiteY5-84" fmla="*/ 1570472 h 1574572"/>
              <a:gd name="connsiteX6-85" fmla="*/ 0 w 2029722"/>
              <a:gd name="connsiteY6-86" fmla="*/ 1574572 h 1574572"/>
              <a:gd name="connsiteX0-87" fmla="*/ 0 w 2029722"/>
              <a:gd name="connsiteY0-88" fmla="*/ 1574572 h 1574572"/>
              <a:gd name="connsiteX1-89" fmla="*/ 947203 w 2029722"/>
              <a:gd name="connsiteY1-90" fmla="*/ 0 h 1574572"/>
              <a:gd name="connsiteX2-91" fmla="*/ 1931311 w 2029722"/>
              <a:gd name="connsiteY2-92" fmla="*/ 24603 h 1574572"/>
              <a:gd name="connsiteX3-93" fmla="*/ 2009219 w 2029722"/>
              <a:gd name="connsiteY3-94" fmla="*/ 57406 h 1574572"/>
              <a:gd name="connsiteX4-95" fmla="*/ 2029722 w 2029722"/>
              <a:gd name="connsiteY4-96" fmla="*/ 106612 h 1574572"/>
              <a:gd name="connsiteX5-97" fmla="*/ 1029212 w 2029722"/>
              <a:gd name="connsiteY5-98" fmla="*/ 1566371 h 1574572"/>
              <a:gd name="connsiteX6-99" fmla="*/ 0 w 2029722"/>
              <a:gd name="connsiteY6-100" fmla="*/ 1574572 h 1574572"/>
              <a:gd name="connsiteX0-101" fmla="*/ 0 w 2029722"/>
              <a:gd name="connsiteY0-102" fmla="*/ 1574572 h 1574572"/>
              <a:gd name="connsiteX1-103" fmla="*/ 947203 w 2029722"/>
              <a:gd name="connsiteY1-104" fmla="*/ 0 h 1574572"/>
              <a:gd name="connsiteX2-105" fmla="*/ 1931311 w 2029722"/>
              <a:gd name="connsiteY2-106" fmla="*/ 24603 h 1574572"/>
              <a:gd name="connsiteX3-107" fmla="*/ 2009219 w 2029722"/>
              <a:gd name="connsiteY3-108" fmla="*/ 57406 h 1574572"/>
              <a:gd name="connsiteX4-109" fmla="*/ 2029722 w 2029722"/>
              <a:gd name="connsiteY4-110" fmla="*/ 106612 h 1574572"/>
              <a:gd name="connsiteX5-111" fmla="*/ 1029212 w 2029722"/>
              <a:gd name="connsiteY5-112" fmla="*/ 1566371 h 1574572"/>
              <a:gd name="connsiteX6-113" fmla="*/ 0 w 2029722"/>
              <a:gd name="connsiteY6-114" fmla="*/ 1574572 h 1574572"/>
              <a:gd name="connsiteX0-115" fmla="*/ 0 w 2112234"/>
              <a:gd name="connsiteY0-116" fmla="*/ 1602749 h 1602749"/>
              <a:gd name="connsiteX1-117" fmla="*/ 947203 w 2112234"/>
              <a:gd name="connsiteY1-118" fmla="*/ 28177 h 1602749"/>
              <a:gd name="connsiteX2-119" fmla="*/ 1931311 w 2112234"/>
              <a:gd name="connsiteY2-120" fmla="*/ 52780 h 1602749"/>
              <a:gd name="connsiteX3-121" fmla="*/ 2029722 w 2112234"/>
              <a:gd name="connsiteY3-122" fmla="*/ 134789 h 1602749"/>
              <a:gd name="connsiteX4-123" fmla="*/ 1029212 w 2112234"/>
              <a:gd name="connsiteY4-124" fmla="*/ 1594548 h 1602749"/>
              <a:gd name="connsiteX5-125" fmla="*/ 0 w 2112234"/>
              <a:gd name="connsiteY5-126" fmla="*/ 1602749 h 1602749"/>
              <a:gd name="connsiteX0-127" fmla="*/ 0 w 2094991"/>
              <a:gd name="connsiteY0-128" fmla="*/ 1602749 h 1602749"/>
              <a:gd name="connsiteX1-129" fmla="*/ 947203 w 2094991"/>
              <a:gd name="connsiteY1-130" fmla="*/ 28177 h 1602749"/>
              <a:gd name="connsiteX2-131" fmla="*/ 1931311 w 2094991"/>
              <a:gd name="connsiteY2-132" fmla="*/ 52780 h 1602749"/>
              <a:gd name="connsiteX3-133" fmla="*/ 2029722 w 2094991"/>
              <a:gd name="connsiteY3-134" fmla="*/ 134789 h 1602749"/>
              <a:gd name="connsiteX4-135" fmla="*/ 1029212 w 2094991"/>
              <a:gd name="connsiteY4-136" fmla="*/ 1594548 h 1602749"/>
              <a:gd name="connsiteX5-137" fmla="*/ 0 w 2094991"/>
              <a:gd name="connsiteY5-138" fmla="*/ 1602749 h 1602749"/>
              <a:gd name="connsiteX0-139" fmla="*/ 0 w 2029722"/>
              <a:gd name="connsiteY0-140" fmla="*/ 1574572 h 1574572"/>
              <a:gd name="connsiteX1-141" fmla="*/ 947203 w 2029722"/>
              <a:gd name="connsiteY1-142" fmla="*/ 0 h 1574572"/>
              <a:gd name="connsiteX2-143" fmla="*/ 1931311 w 2029722"/>
              <a:gd name="connsiteY2-144" fmla="*/ 24603 h 1574572"/>
              <a:gd name="connsiteX3-145" fmla="*/ 2029722 w 2029722"/>
              <a:gd name="connsiteY3-146" fmla="*/ 106612 h 1574572"/>
              <a:gd name="connsiteX4-147" fmla="*/ 1029212 w 2029722"/>
              <a:gd name="connsiteY4-148" fmla="*/ 1566371 h 1574572"/>
              <a:gd name="connsiteX5-149" fmla="*/ 0 w 2029722"/>
              <a:gd name="connsiteY5-150" fmla="*/ 1574572 h 1574572"/>
              <a:gd name="connsiteX0-151" fmla="*/ 0 w 2029722"/>
              <a:gd name="connsiteY0-152" fmla="*/ 1574572 h 1574572"/>
              <a:gd name="connsiteX1-153" fmla="*/ 947203 w 2029722"/>
              <a:gd name="connsiteY1-154" fmla="*/ 0 h 1574572"/>
              <a:gd name="connsiteX2-155" fmla="*/ 1931311 w 2029722"/>
              <a:gd name="connsiteY2-156" fmla="*/ 24603 h 1574572"/>
              <a:gd name="connsiteX3-157" fmla="*/ 2029722 w 2029722"/>
              <a:gd name="connsiteY3-158" fmla="*/ 106612 h 1574572"/>
              <a:gd name="connsiteX4-159" fmla="*/ 1029212 w 2029722"/>
              <a:gd name="connsiteY4-160" fmla="*/ 1566371 h 1574572"/>
              <a:gd name="connsiteX5-161" fmla="*/ 0 w 2029722"/>
              <a:gd name="connsiteY5-162" fmla="*/ 1574572 h 1574572"/>
              <a:gd name="connsiteX0-163" fmla="*/ 0 w 2026763"/>
              <a:gd name="connsiteY0-164" fmla="*/ 1574572 h 1574572"/>
              <a:gd name="connsiteX1-165" fmla="*/ 947203 w 2026763"/>
              <a:gd name="connsiteY1-166" fmla="*/ 0 h 1574572"/>
              <a:gd name="connsiteX2-167" fmla="*/ 1931311 w 2026763"/>
              <a:gd name="connsiteY2-168" fmla="*/ 24603 h 1574572"/>
              <a:gd name="connsiteX3-169" fmla="*/ 2026763 w 2026763"/>
              <a:gd name="connsiteY3-170" fmla="*/ 118448 h 1574572"/>
              <a:gd name="connsiteX4-171" fmla="*/ 1029212 w 2026763"/>
              <a:gd name="connsiteY4-172" fmla="*/ 1566371 h 1574572"/>
              <a:gd name="connsiteX5-173" fmla="*/ 0 w 2026763"/>
              <a:gd name="connsiteY5-174" fmla="*/ 1574572 h 1574572"/>
              <a:gd name="connsiteX0-175" fmla="*/ 0 w 2026763"/>
              <a:gd name="connsiteY0-176" fmla="*/ 1574572 h 1589231"/>
              <a:gd name="connsiteX1-177" fmla="*/ 947203 w 2026763"/>
              <a:gd name="connsiteY1-178" fmla="*/ 0 h 1589231"/>
              <a:gd name="connsiteX2-179" fmla="*/ 1931311 w 2026763"/>
              <a:gd name="connsiteY2-180" fmla="*/ 24603 h 1589231"/>
              <a:gd name="connsiteX3-181" fmla="*/ 2026763 w 2026763"/>
              <a:gd name="connsiteY3-182" fmla="*/ 118448 h 1589231"/>
              <a:gd name="connsiteX4-183" fmla="*/ 1029212 w 2026763"/>
              <a:gd name="connsiteY4-184" fmla="*/ 1589231 h 1589231"/>
              <a:gd name="connsiteX5-185" fmla="*/ 0 w 2026763"/>
              <a:gd name="connsiteY5-186" fmla="*/ 1574572 h 1589231"/>
              <a:gd name="connsiteX0-187" fmla="*/ 0 w 2026763"/>
              <a:gd name="connsiteY0-188" fmla="*/ 1574572 h 1601616"/>
              <a:gd name="connsiteX1-189" fmla="*/ 947203 w 2026763"/>
              <a:gd name="connsiteY1-190" fmla="*/ 0 h 1601616"/>
              <a:gd name="connsiteX2-191" fmla="*/ 1931311 w 2026763"/>
              <a:gd name="connsiteY2-192" fmla="*/ 24603 h 1601616"/>
              <a:gd name="connsiteX3-193" fmla="*/ 2026763 w 2026763"/>
              <a:gd name="connsiteY3-194" fmla="*/ 118448 h 1601616"/>
              <a:gd name="connsiteX4-195" fmla="*/ 1029212 w 2026763"/>
              <a:gd name="connsiteY4-196" fmla="*/ 1589231 h 1601616"/>
              <a:gd name="connsiteX5-197" fmla="*/ 0 w 2026763"/>
              <a:gd name="connsiteY5-198" fmla="*/ 1574572 h 1601616"/>
              <a:gd name="connsiteX0-199" fmla="*/ 0 w 2026763"/>
              <a:gd name="connsiteY0-200" fmla="*/ 1574572 h 1593194"/>
              <a:gd name="connsiteX1-201" fmla="*/ 947203 w 2026763"/>
              <a:gd name="connsiteY1-202" fmla="*/ 0 h 1593194"/>
              <a:gd name="connsiteX2-203" fmla="*/ 1931311 w 2026763"/>
              <a:gd name="connsiteY2-204" fmla="*/ 24603 h 1593194"/>
              <a:gd name="connsiteX3-205" fmla="*/ 2026763 w 2026763"/>
              <a:gd name="connsiteY3-206" fmla="*/ 118448 h 1593194"/>
              <a:gd name="connsiteX4-207" fmla="*/ 1029212 w 2026763"/>
              <a:gd name="connsiteY4-208" fmla="*/ 1589231 h 1593194"/>
              <a:gd name="connsiteX5-209" fmla="*/ 0 w 2026763"/>
              <a:gd name="connsiteY5-210" fmla="*/ 1574572 h 1593194"/>
              <a:gd name="connsiteX0-211" fmla="*/ 0 w 2023046"/>
              <a:gd name="connsiteY0-212" fmla="*/ 1563421 h 1589231"/>
              <a:gd name="connsiteX1-213" fmla="*/ 943486 w 2023046"/>
              <a:gd name="connsiteY1-214" fmla="*/ 0 h 1589231"/>
              <a:gd name="connsiteX2-215" fmla="*/ 1927594 w 2023046"/>
              <a:gd name="connsiteY2-216" fmla="*/ 24603 h 1589231"/>
              <a:gd name="connsiteX3-217" fmla="*/ 2023046 w 2023046"/>
              <a:gd name="connsiteY3-218" fmla="*/ 118448 h 1589231"/>
              <a:gd name="connsiteX4-219" fmla="*/ 1025495 w 2023046"/>
              <a:gd name="connsiteY4-220" fmla="*/ 1589231 h 1589231"/>
              <a:gd name="connsiteX5-221" fmla="*/ 0 w 2023046"/>
              <a:gd name="connsiteY5-222" fmla="*/ 1563421 h 1589231"/>
              <a:gd name="connsiteX0-223" fmla="*/ 0 w 2023046"/>
              <a:gd name="connsiteY0-224" fmla="*/ 1563421 h 1574847"/>
              <a:gd name="connsiteX1-225" fmla="*/ 943486 w 2023046"/>
              <a:gd name="connsiteY1-226" fmla="*/ 0 h 1574847"/>
              <a:gd name="connsiteX2-227" fmla="*/ 1927594 w 2023046"/>
              <a:gd name="connsiteY2-228" fmla="*/ 24603 h 1574847"/>
              <a:gd name="connsiteX3-229" fmla="*/ 2023046 w 2023046"/>
              <a:gd name="connsiteY3-230" fmla="*/ 118448 h 1574847"/>
              <a:gd name="connsiteX4-231" fmla="*/ 1029212 w 2023046"/>
              <a:gd name="connsiteY4-232" fmla="*/ 1548343 h 1574847"/>
              <a:gd name="connsiteX5-233" fmla="*/ 0 w 2023046"/>
              <a:gd name="connsiteY5-234" fmla="*/ 1563421 h 1574847"/>
              <a:gd name="connsiteX0-235" fmla="*/ 0 w 2023046"/>
              <a:gd name="connsiteY0-236" fmla="*/ 1563421 h 1563421"/>
              <a:gd name="connsiteX1-237" fmla="*/ 943486 w 2023046"/>
              <a:gd name="connsiteY1-238" fmla="*/ 0 h 1563421"/>
              <a:gd name="connsiteX2-239" fmla="*/ 1927594 w 2023046"/>
              <a:gd name="connsiteY2-240" fmla="*/ 24603 h 1563421"/>
              <a:gd name="connsiteX3-241" fmla="*/ 2023046 w 2023046"/>
              <a:gd name="connsiteY3-242" fmla="*/ 118448 h 1563421"/>
              <a:gd name="connsiteX4-243" fmla="*/ 1029212 w 2023046"/>
              <a:gd name="connsiteY4-244" fmla="*/ 1548343 h 1563421"/>
              <a:gd name="connsiteX5-245" fmla="*/ 0 w 2023046"/>
              <a:gd name="connsiteY5-246" fmla="*/ 1563421 h 1563421"/>
              <a:gd name="connsiteX0-247" fmla="*/ 0 w 2023046"/>
              <a:gd name="connsiteY0-248" fmla="*/ 1563421 h 1568845"/>
              <a:gd name="connsiteX1-249" fmla="*/ 943486 w 2023046"/>
              <a:gd name="connsiteY1-250" fmla="*/ 0 h 1568845"/>
              <a:gd name="connsiteX2-251" fmla="*/ 1927594 w 2023046"/>
              <a:gd name="connsiteY2-252" fmla="*/ 24603 h 1568845"/>
              <a:gd name="connsiteX3-253" fmla="*/ 2023046 w 2023046"/>
              <a:gd name="connsiteY3-254" fmla="*/ 118448 h 1568845"/>
              <a:gd name="connsiteX4-255" fmla="*/ 1012811 w 2023046"/>
              <a:gd name="connsiteY4-256" fmla="*/ 1568845 h 1568845"/>
              <a:gd name="connsiteX5-257" fmla="*/ 0 w 2023046"/>
              <a:gd name="connsiteY5-258" fmla="*/ 1563421 h 1568845"/>
              <a:gd name="connsiteX0-259" fmla="*/ 0 w 2023046"/>
              <a:gd name="connsiteY0-260" fmla="*/ 1575722 h 1575722"/>
              <a:gd name="connsiteX1-261" fmla="*/ 943486 w 2023046"/>
              <a:gd name="connsiteY1-262" fmla="*/ 0 h 1575722"/>
              <a:gd name="connsiteX2-263" fmla="*/ 1927594 w 2023046"/>
              <a:gd name="connsiteY2-264" fmla="*/ 24603 h 1575722"/>
              <a:gd name="connsiteX3-265" fmla="*/ 2023046 w 2023046"/>
              <a:gd name="connsiteY3-266" fmla="*/ 118448 h 1575722"/>
              <a:gd name="connsiteX4-267" fmla="*/ 1012811 w 2023046"/>
              <a:gd name="connsiteY4-268" fmla="*/ 1568845 h 1575722"/>
              <a:gd name="connsiteX5-269" fmla="*/ 0 w 2023046"/>
              <a:gd name="connsiteY5-270" fmla="*/ 1575722 h 1575722"/>
              <a:gd name="connsiteX0-271" fmla="*/ 0 w 2023046"/>
              <a:gd name="connsiteY0-272" fmla="*/ 1557880 h 1557880"/>
              <a:gd name="connsiteX1-273" fmla="*/ 947947 w 2023046"/>
              <a:gd name="connsiteY1-274" fmla="*/ 0 h 1557880"/>
              <a:gd name="connsiteX2-275" fmla="*/ 1927594 w 2023046"/>
              <a:gd name="connsiteY2-276" fmla="*/ 6761 h 1557880"/>
              <a:gd name="connsiteX3-277" fmla="*/ 2023046 w 2023046"/>
              <a:gd name="connsiteY3-278" fmla="*/ 100606 h 1557880"/>
              <a:gd name="connsiteX4-279" fmla="*/ 1012811 w 2023046"/>
              <a:gd name="connsiteY4-280" fmla="*/ 1551003 h 1557880"/>
              <a:gd name="connsiteX5-281" fmla="*/ 0 w 2023046"/>
              <a:gd name="connsiteY5-282" fmla="*/ 1557880 h 15578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023046" h="1557880">
                <a:moveTo>
                  <a:pt x="0" y="1557880"/>
                </a:moveTo>
                <a:cubicBezTo>
                  <a:pt x="656072" y="163728"/>
                  <a:pt x="648615" y="123013"/>
                  <a:pt x="947947" y="0"/>
                </a:cubicBezTo>
                <a:lnTo>
                  <a:pt x="1927594" y="6761"/>
                </a:lnTo>
                <a:cubicBezTo>
                  <a:pt x="1981807" y="34055"/>
                  <a:pt x="1994802" y="50814"/>
                  <a:pt x="2023046" y="100606"/>
                </a:cubicBezTo>
                <a:cubicBezTo>
                  <a:pt x="1744216" y="-198728"/>
                  <a:pt x="1262938" y="1099954"/>
                  <a:pt x="1012811" y="1551003"/>
                </a:cubicBezTo>
                <a:lnTo>
                  <a:pt x="0" y="1557880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3074DD6-8626-9106-028B-77C35C52ABEA}"/>
              </a:ext>
            </a:extLst>
          </p:cNvPr>
          <p:cNvGrpSpPr/>
          <p:nvPr/>
        </p:nvGrpSpPr>
        <p:grpSpPr>
          <a:xfrm>
            <a:off x="3333892" y="4665472"/>
            <a:ext cx="5747404" cy="45719"/>
            <a:chOff x="1172471" y="1676076"/>
            <a:chExt cx="5747404" cy="4571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8069E81-8C22-76DA-7638-00CCB80701B6}"/>
                </a:ext>
              </a:extLst>
            </p:cNvPr>
            <p:cNvSpPr/>
            <p:nvPr/>
          </p:nvSpPr>
          <p:spPr>
            <a:xfrm>
              <a:off x="4024402" y="1676076"/>
              <a:ext cx="2895473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89C4C95-60C3-C380-A01E-2B42FFA0B10E}"/>
                </a:ext>
              </a:extLst>
            </p:cNvPr>
            <p:cNvSpPr/>
            <p:nvPr/>
          </p:nvSpPr>
          <p:spPr>
            <a:xfrm>
              <a:off x="1172471" y="1676076"/>
              <a:ext cx="2895473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3FF17367-A922-4656-31AC-F1B62F94D558}"/>
              </a:ext>
            </a:extLst>
          </p:cNvPr>
          <p:cNvSpPr/>
          <p:nvPr/>
        </p:nvSpPr>
        <p:spPr>
          <a:xfrm>
            <a:off x="3261884" y="3403916"/>
            <a:ext cx="2088232" cy="45719"/>
          </a:xfrm>
          <a:prstGeom prst="ellipse">
            <a:avLst/>
          </a:prstGeom>
          <a:gradFill>
            <a:gsLst>
              <a:gs pos="100000">
                <a:schemeClr val="bg1">
                  <a:lumMod val="75000"/>
                  <a:alpha val="17000"/>
                </a:schemeClr>
              </a:gs>
              <a:gs pos="24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205">
            <a:extLst>
              <a:ext uri="{FF2B5EF4-FFF2-40B4-BE49-F238E27FC236}">
                <a16:creationId xmlns:a16="http://schemas.microsoft.com/office/drawing/2014/main" id="{054D5B1E-90C2-69EC-C576-B56B20D0A096}"/>
              </a:ext>
            </a:extLst>
          </p:cNvPr>
          <p:cNvSpPr/>
          <p:nvPr/>
        </p:nvSpPr>
        <p:spPr>
          <a:xfrm>
            <a:off x="5541900" y="1918629"/>
            <a:ext cx="400092" cy="231784"/>
          </a:xfrm>
          <a:custGeom>
            <a:avLst/>
            <a:gdLst>
              <a:gd name="connsiteX0" fmla="*/ 367678 w 370875"/>
              <a:gd name="connsiteY0" fmla="*/ 140677 h 140677"/>
              <a:gd name="connsiteX1" fmla="*/ 370875 w 370875"/>
              <a:gd name="connsiteY1" fmla="*/ 0 h 140677"/>
              <a:gd name="connsiteX2" fmla="*/ 0 w 370875"/>
              <a:gd name="connsiteY2" fmla="*/ 134282 h 140677"/>
              <a:gd name="connsiteX3" fmla="*/ 367678 w 370875"/>
              <a:gd name="connsiteY3" fmla="*/ 140677 h 140677"/>
              <a:gd name="connsiteX0-1" fmla="*/ 367678 w 370875"/>
              <a:gd name="connsiteY0-2" fmla="*/ 232793 h 232793"/>
              <a:gd name="connsiteX1-3" fmla="*/ 370875 w 370875"/>
              <a:gd name="connsiteY1-4" fmla="*/ 92116 h 232793"/>
              <a:gd name="connsiteX2-5" fmla="*/ 0 w 370875"/>
              <a:gd name="connsiteY2-6" fmla="*/ 226398 h 232793"/>
              <a:gd name="connsiteX3-7" fmla="*/ 367678 w 370875"/>
              <a:gd name="connsiteY3-8" fmla="*/ 232793 h 232793"/>
              <a:gd name="connsiteX0-9" fmla="*/ 367678 w 370875"/>
              <a:gd name="connsiteY0-10" fmla="*/ 233290 h 233290"/>
              <a:gd name="connsiteX1-11" fmla="*/ 370875 w 370875"/>
              <a:gd name="connsiteY1-12" fmla="*/ 92613 h 233290"/>
              <a:gd name="connsiteX2-13" fmla="*/ 0 w 370875"/>
              <a:gd name="connsiteY2-14" fmla="*/ 226895 h 233290"/>
              <a:gd name="connsiteX3-15" fmla="*/ 367678 w 370875"/>
              <a:gd name="connsiteY3-16" fmla="*/ 233290 h 233290"/>
              <a:gd name="connsiteX0-17" fmla="*/ 367678 w 370875"/>
              <a:gd name="connsiteY0-18" fmla="*/ 229170 h 229170"/>
              <a:gd name="connsiteX1-19" fmla="*/ 370875 w 370875"/>
              <a:gd name="connsiteY1-20" fmla="*/ 88493 h 229170"/>
              <a:gd name="connsiteX2-21" fmla="*/ 0 w 370875"/>
              <a:gd name="connsiteY2-22" fmla="*/ 222775 h 229170"/>
              <a:gd name="connsiteX3-23" fmla="*/ 367678 w 370875"/>
              <a:gd name="connsiteY3-24" fmla="*/ 229170 h 229170"/>
              <a:gd name="connsiteX0-25" fmla="*/ 386861 w 390058"/>
              <a:gd name="connsiteY0-26" fmla="*/ 227542 h 230739"/>
              <a:gd name="connsiteX1-27" fmla="*/ 390058 w 390058"/>
              <a:gd name="connsiteY1-28" fmla="*/ 86865 h 230739"/>
              <a:gd name="connsiteX2-29" fmla="*/ 0 w 390058"/>
              <a:gd name="connsiteY2-30" fmla="*/ 230739 h 230739"/>
              <a:gd name="connsiteX3-31" fmla="*/ 386861 w 390058"/>
              <a:gd name="connsiteY3-32" fmla="*/ 227542 h 230739"/>
              <a:gd name="connsiteX0-33" fmla="*/ 386861 w 390058"/>
              <a:gd name="connsiteY0-34" fmla="*/ 231640 h 234837"/>
              <a:gd name="connsiteX1-35" fmla="*/ 390058 w 390058"/>
              <a:gd name="connsiteY1-36" fmla="*/ 90963 h 234837"/>
              <a:gd name="connsiteX2-37" fmla="*/ 0 w 390058"/>
              <a:gd name="connsiteY2-38" fmla="*/ 234837 h 234837"/>
              <a:gd name="connsiteX3-39" fmla="*/ 386861 w 390058"/>
              <a:gd name="connsiteY3-40" fmla="*/ 231640 h 234837"/>
              <a:gd name="connsiteX0-41" fmla="*/ 386861 w 397219"/>
              <a:gd name="connsiteY0-42" fmla="*/ 231640 h 234837"/>
              <a:gd name="connsiteX1-43" fmla="*/ 390058 w 397219"/>
              <a:gd name="connsiteY1-44" fmla="*/ 90963 h 234837"/>
              <a:gd name="connsiteX2-45" fmla="*/ 0 w 397219"/>
              <a:gd name="connsiteY2-46" fmla="*/ 234837 h 234837"/>
              <a:gd name="connsiteX3-47" fmla="*/ 386861 w 397219"/>
              <a:gd name="connsiteY3-48" fmla="*/ 231640 h 234837"/>
              <a:gd name="connsiteX0-49" fmla="*/ 386861 w 401264"/>
              <a:gd name="connsiteY0-50" fmla="*/ 231640 h 234837"/>
              <a:gd name="connsiteX1-51" fmla="*/ 390058 w 401264"/>
              <a:gd name="connsiteY1-52" fmla="*/ 90963 h 234837"/>
              <a:gd name="connsiteX2-53" fmla="*/ 0 w 401264"/>
              <a:gd name="connsiteY2-54" fmla="*/ 234837 h 234837"/>
              <a:gd name="connsiteX3-55" fmla="*/ 386861 w 401264"/>
              <a:gd name="connsiteY3-56" fmla="*/ 231640 h 234837"/>
              <a:gd name="connsiteX0-57" fmla="*/ 386861 w 406990"/>
              <a:gd name="connsiteY0-58" fmla="*/ 231640 h 234837"/>
              <a:gd name="connsiteX1-59" fmla="*/ 390058 w 406990"/>
              <a:gd name="connsiteY1-60" fmla="*/ 90963 h 234837"/>
              <a:gd name="connsiteX2-61" fmla="*/ 0 w 406990"/>
              <a:gd name="connsiteY2-62" fmla="*/ 234837 h 234837"/>
              <a:gd name="connsiteX3-63" fmla="*/ 386861 w 406990"/>
              <a:gd name="connsiteY3-64" fmla="*/ 231640 h 234837"/>
              <a:gd name="connsiteX0-65" fmla="*/ 386861 w 400092"/>
              <a:gd name="connsiteY0-66" fmla="*/ 231640 h 234837"/>
              <a:gd name="connsiteX1-67" fmla="*/ 390058 w 400092"/>
              <a:gd name="connsiteY1-68" fmla="*/ 90963 h 234837"/>
              <a:gd name="connsiteX2-69" fmla="*/ 0 w 400092"/>
              <a:gd name="connsiteY2-70" fmla="*/ 234837 h 234837"/>
              <a:gd name="connsiteX3-71" fmla="*/ 386861 w 400092"/>
              <a:gd name="connsiteY3-72" fmla="*/ 231640 h 234837"/>
              <a:gd name="connsiteX0-73" fmla="*/ 386861 w 400092"/>
              <a:gd name="connsiteY0-74" fmla="*/ 231640 h 234837"/>
              <a:gd name="connsiteX1-75" fmla="*/ 390058 w 400092"/>
              <a:gd name="connsiteY1-76" fmla="*/ 90963 h 234837"/>
              <a:gd name="connsiteX2-77" fmla="*/ 0 w 400092"/>
              <a:gd name="connsiteY2-78" fmla="*/ 234837 h 234837"/>
              <a:gd name="connsiteX3-79" fmla="*/ 386861 w 400092"/>
              <a:gd name="connsiteY3-80" fmla="*/ 231640 h 234837"/>
              <a:gd name="connsiteX0-81" fmla="*/ 386861 w 400092"/>
              <a:gd name="connsiteY0-82" fmla="*/ 228587 h 231784"/>
              <a:gd name="connsiteX1-83" fmla="*/ 390058 w 400092"/>
              <a:gd name="connsiteY1-84" fmla="*/ 87910 h 231784"/>
              <a:gd name="connsiteX2-85" fmla="*/ 0 w 400092"/>
              <a:gd name="connsiteY2-86" fmla="*/ 231784 h 231784"/>
              <a:gd name="connsiteX3-87" fmla="*/ 386861 w 400092"/>
              <a:gd name="connsiteY3-88" fmla="*/ 228587 h 2317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00092" h="231784">
                <a:moveTo>
                  <a:pt x="386861" y="228587"/>
                </a:moveTo>
                <a:cubicBezTo>
                  <a:pt x="399561" y="220066"/>
                  <a:pt x="407403" y="162418"/>
                  <a:pt x="390058" y="87910"/>
                </a:cubicBezTo>
                <a:cubicBezTo>
                  <a:pt x="295691" y="-157526"/>
                  <a:pt x="37301" y="183825"/>
                  <a:pt x="0" y="231784"/>
                </a:cubicBezTo>
                <a:lnTo>
                  <a:pt x="386861" y="228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206">
            <a:extLst>
              <a:ext uri="{FF2B5EF4-FFF2-40B4-BE49-F238E27FC236}">
                <a16:creationId xmlns:a16="http://schemas.microsoft.com/office/drawing/2014/main" id="{C5DA185B-9201-A7D4-6D93-49426A9726C3}"/>
              </a:ext>
            </a:extLst>
          </p:cNvPr>
          <p:cNvSpPr/>
          <p:nvPr/>
        </p:nvSpPr>
        <p:spPr>
          <a:xfrm>
            <a:off x="3904990" y="1881372"/>
            <a:ext cx="2016965" cy="1550198"/>
          </a:xfrm>
          <a:custGeom>
            <a:avLst/>
            <a:gdLst>
              <a:gd name="connsiteX0" fmla="*/ 0 w 2042024"/>
              <a:gd name="connsiteY0" fmla="*/ 1566371 h 1570472"/>
              <a:gd name="connsiteX1" fmla="*/ 959505 w 2042024"/>
              <a:gd name="connsiteY1" fmla="*/ 0 h 1570472"/>
              <a:gd name="connsiteX2" fmla="*/ 1943613 w 2042024"/>
              <a:gd name="connsiteY2" fmla="*/ 24603 h 1570472"/>
              <a:gd name="connsiteX3" fmla="*/ 2042024 w 2042024"/>
              <a:gd name="connsiteY3" fmla="*/ 106612 h 1570472"/>
              <a:gd name="connsiteX4" fmla="*/ 1021012 w 2042024"/>
              <a:gd name="connsiteY4" fmla="*/ 1570472 h 1570472"/>
              <a:gd name="connsiteX5" fmla="*/ 0 w 2042024"/>
              <a:gd name="connsiteY5" fmla="*/ 1566371 h 1570472"/>
              <a:gd name="connsiteX0-1" fmla="*/ 0 w 2029722"/>
              <a:gd name="connsiteY0-2" fmla="*/ 1574572 h 1574572"/>
              <a:gd name="connsiteX1-3" fmla="*/ 947203 w 2029722"/>
              <a:gd name="connsiteY1-4" fmla="*/ 0 h 1574572"/>
              <a:gd name="connsiteX2-5" fmla="*/ 1931311 w 2029722"/>
              <a:gd name="connsiteY2-6" fmla="*/ 24603 h 1574572"/>
              <a:gd name="connsiteX3-7" fmla="*/ 2029722 w 2029722"/>
              <a:gd name="connsiteY3-8" fmla="*/ 106612 h 1574572"/>
              <a:gd name="connsiteX4-9" fmla="*/ 1008710 w 2029722"/>
              <a:gd name="connsiteY4-10" fmla="*/ 1570472 h 1574572"/>
              <a:gd name="connsiteX5-11" fmla="*/ 0 w 2029722"/>
              <a:gd name="connsiteY5-12" fmla="*/ 1574572 h 1574572"/>
              <a:gd name="connsiteX0-13" fmla="*/ 0 w 2029722"/>
              <a:gd name="connsiteY0-14" fmla="*/ 1574572 h 1574572"/>
              <a:gd name="connsiteX1-15" fmla="*/ 947203 w 2029722"/>
              <a:gd name="connsiteY1-16" fmla="*/ 0 h 1574572"/>
              <a:gd name="connsiteX2-17" fmla="*/ 1931311 w 2029722"/>
              <a:gd name="connsiteY2-18" fmla="*/ 24603 h 1574572"/>
              <a:gd name="connsiteX3-19" fmla="*/ 2029722 w 2029722"/>
              <a:gd name="connsiteY3-20" fmla="*/ 106612 h 1574572"/>
              <a:gd name="connsiteX4-21" fmla="*/ 1008710 w 2029722"/>
              <a:gd name="connsiteY4-22" fmla="*/ 1570472 h 1574572"/>
              <a:gd name="connsiteX5-23" fmla="*/ 0 w 2029722"/>
              <a:gd name="connsiteY5-24" fmla="*/ 1574572 h 1574572"/>
              <a:gd name="connsiteX0-25" fmla="*/ 0 w 2029722"/>
              <a:gd name="connsiteY0-26" fmla="*/ 1574572 h 1574572"/>
              <a:gd name="connsiteX1-27" fmla="*/ 947203 w 2029722"/>
              <a:gd name="connsiteY1-28" fmla="*/ 0 h 1574572"/>
              <a:gd name="connsiteX2-29" fmla="*/ 1931311 w 2029722"/>
              <a:gd name="connsiteY2-30" fmla="*/ 24603 h 1574572"/>
              <a:gd name="connsiteX3-31" fmla="*/ 2029722 w 2029722"/>
              <a:gd name="connsiteY3-32" fmla="*/ 106612 h 1574572"/>
              <a:gd name="connsiteX4-33" fmla="*/ 1008710 w 2029722"/>
              <a:gd name="connsiteY4-34" fmla="*/ 1570472 h 1574572"/>
              <a:gd name="connsiteX5-35" fmla="*/ 0 w 2029722"/>
              <a:gd name="connsiteY5-36" fmla="*/ 1574572 h 1574572"/>
              <a:gd name="connsiteX0-37" fmla="*/ 0 w 2029722"/>
              <a:gd name="connsiteY0-38" fmla="*/ 1574572 h 1574572"/>
              <a:gd name="connsiteX1-39" fmla="*/ 947203 w 2029722"/>
              <a:gd name="connsiteY1-40" fmla="*/ 0 h 1574572"/>
              <a:gd name="connsiteX2-41" fmla="*/ 1931311 w 2029722"/>
              <a:gd name="connsiteY2-42" fmla="*/ 24603 h 1574572"/>
              <a:gd name="connsiteX3-43" fmla="*/ 2029722 w 2029722"/>
              <a:gd name="connsiteY3-44" fmla="*/ 106612 h 1574572"/>
              <a:gd name="connsiteX4-45" fmla="*/ 1008710 w 2029722"/>
              <a:gd name="connsiteY4-46" fmla="*/ 1570472 h 1574572"/>
              <a:gd name="connsiteX5-47" fmla="*/ 0 w 2029722"/>
              <a:gd name="connsiteY5-48" fmla="*/ 1574572 h 1574572"/>
              <a:gd name="connsiteX0-49" fmla="*/ 0 w 2029722"/>
              <a:gd name="connsiteY0-50" fmla="*/ 1574572 h 1574572"/>
              <a:gd name="connsiteX1-51" fmla="*/ 947203 w 2029722"/>
              <a:gd name="connsiteY1-52" fmla="*/ 0 h 1574572"/>
              <a:gd name="connsiteX2-53" fmla="*/ 1931311 w 2029722"/>
              <a:gd name="connsiteY2-54" fmla="*/ 24603 h 1574572"/>
              <a:gd name="connsiteX3-55" fmla="*/ 2029722 w 2029722"/>
              <a:gd name="connsiteY3-56" fmla="*/ 106612 h 1574572"/>
              <a:gd name="connsiteX4-57" fmla="*/ 1008710 w 2029722"/>
              <a:gd name="connsiteY4-58" fmla="*/ 1570472 h 1574572"/>
              <a:gd name="connsiteX5-59" fmla="*/ 0 w 2029722"/>
              <a:gd name="connsiteY5-60" fmla="*/ 1574572 h 1574572"/>
              <a:gd name="connsiteX0-61" fmla="*/ 0 w 2029722"/>
              <a:gd name="connsiteY0-62" fmla="*/ 1574572 h 1574572"/>
              <a:gd name="connsiteX1-63" fmla="*/ 947203 w 2029722"/>
              <a:gd name="connsiteY1-64" fmla="*/ 0 h 1574572"/>
              <a:gd name="connsiteX2-65" fmla="*/ 1931311 w 2029722"/>
              <a:gd name="connsiteY2-66" fmla="*/ 24603 h 1574572"/>
              <a:gd name="connsiteX3-67" fmla="*/ 2009219 w 2029722"/>
              <a:gd name="connsiteY3-68" fmla="*/ 57406 h 1574572"/>
              <a:gd name="connsiteX4-69" fmla="*/ 2029722 w 2029722"/>
              <a:gd name="connsiteY4-70" fmla="*/ 106612 h 1574572"/>
              <a:gd name="connsiteX5-71" fmla="*/ 1008710 w 2029722"/>
              <a:gd name="connsiteY5-72" fmla="*/ 1570472 h 1574572"/>
              <a:gd name="connsiteX6" fmla="*/ 0 w 2029722"/>
              <a:gd name="connsiteY6" fmla="*/ 1574572 h 1574572"/>
              <a:gd name="connsiteX0-73" fmla="*/ 0 w 2029722"/>
              <a:gd name="connsiteY0-74" fmla="*/ 1574572 h 1574572"/>
              <a:gd name="connsiteX1-75" fmla="*/ 947203 w 2029722"/>
              <a:gd name="connsiteY1-76" fmla="*/ 0 h 1574572"/>
              <a:gd name="connsiteX2-77" fmla="*/ 1931311 w 2029722"/>
              <a:gd name="connsiteY2-78" fmla="*/ 24603 h 1574572"/>
              <a:gd name="connsiteX3-79" fmla="*/ 2009219 w 2029722"/>
              <a:gd name="connsiteY3-80" fmla="*/ 57406 h 1574572"/>
              <a:gd name="connsiteX4-81" fmla="*/ 2029722 w 2029722"/>
              <a:gd name="connsiteY4-82" fmla="*/ 106612 h 1574572"/>
              <a:gd name="connsiteX5-83" fmla="*/ 1008710 w 2029722"/>
              <a:gd name="connsiteY5-84" fmla="*/ 1570472 h 1574572"/>
              <a:gd name="connsiteX6-85" fmla="*/ 0 w 2029722"/>
              <a:gd name="connsiteY6-86" fmla="*/ 1574572 h 1574572"/>
              <a:gd name="connsiteX0-87" fmla="*/ 0 w 2029722"/>
              <a:gd name="connsiteY0-88" fmla="*/ 1574572 h 1574572"/>
              <a:gd name="connsiteX1-89" fmla="*/ 947203 w 2029722"/>
              <a:gd name="connsiteY1-90" fmla="*/ 0 h 1574572"/>
              <a:gd name="connsiteX2-91" fmla="*/ 1931311 w 2029722"/>
              <a:gd name="connsiteY2-92" fmla="*/ 24603 h 1574572"/>
              <a:gd name="connsiteX3-93" fmla="*/ 2009219 w 2029722"/>
              <a:gd name="connsiteY3-94" fmla="*/ 57406 h 1574572"/>
              <a:gd name="connsiteX4-95" fmla="*/ 2029722 w 2029722"/>
              <a:gd name="connsiteY4-96" fmla="*/ 106612 h 1574572"/>
              <a:gd name="connsiteX5-97" fmla="*/ 1029212 w 2029722"/>
              <a:gd name="connsiteY5-98" fmla="*/ 1566371 h 1574572"/>
              <a:gd name="connsiteX6-99" fmla="*/ 0 w 2029722"/>
              <a:gd name="connsiteY6-100" fmla="*/ 1574572 h 1574572"/>
              <a:gd name="connsiteX0-101" fmla="*/ 0 w 2029722"/>
              <a:gd name="connsiteY0-102" fmla="*/ 1574572 h 1574572"/>
              <a:gd name="connsiteX1-103" fmla="*/ 947203 w 2029722"/>
              <a:gd name="connsiteY1-104" fmla="*/ 0 h 1574572"/>
              <a:gd name="connsiteX2-105" fmla="*/ 1931311 w 2029722"/>
              <a:gd name="connsiteY2-106" fmla="*/ 24603 h 1574572"/>
              <a:gd name="connsiteX3-107" fmla="*/ 2009219 w 2029722"/>
              <a:gd name="connsiteY3-108" fmla="*/ 57406 h 1574572"/>
              <a:gd name="connsiteX4-109" fmla="*/ 2029722 w 2029722"/>
              <a:gd name="connsiteY4-110" fmla="*/ 106612 h 1574572"/>
              <a:gd name="connsiteX5-111" fmla="*/ 1029212 w 2029722"/>
              <a:gd name="connsiteY5-112" fmla="*/ 1566371 h 1574572"/>
              <a:gd name="connsiteX6-113" fmla="*/ 0 w 2029722"/>
              <a:gd name="connsiteY6-114" fmla="*/ 1574572 h 1574572"/>
              <a:gd name="connsiteX0-115" fmla="*/ 0 w 2112234"/>
              <a:gd name="connsiteY0-116" fmla="*/ 1602749 h 1602749"/>
              <a:gd name="connsiteX1-117" fmla="*/ 947203 w 2112234"/>
              <a:gd name="connsiteY1-118" fmla="*/ 28177 h 1602749"/>
              <a:gd name="connsiteX2-119" fmla="*/ 1931311 w 2112234"/>
              <a:gd name="connsiteY2-120" fmla="*/ 52780 h 1602749"/>
              <a:gd name="connsiteX3-121" fmla="*/ 2029722 w 2112234"/>
              <a:gd name="connsiteY3-122" fmla="*/ 134789 h 1602749"/>
              <a:gd name="connsiteX4-123" fmla="*/ 1029212 w 2112234"/>
              <a:gd name="connsiteY4-124" fmla="*/ 1594548 h 1602749"/>
              <a:gd name="connsiteX5-125" fmla="*/ 0 w 2112234"/>
              <a:gd name="connsiteY5-126" fmla="*/ 1602749 h 1602749"/>
              <a:gd name="connsiteX0-127" fmla="*/ 0 w 2094991"/>
              <a:gd name="connsiteY0-128" fmla="*/ 1602749 h 1602749"/>
              <a:gd name="connsiteX1-129" fmla="*/ 947203 w 2094991"/>
              <a:gd name="connsiteY1-130" fmla="*/ 28177 h 1602749"/>
              <a:gd name="connsiteX2-131" fmla="*/ 1931311 w 2094991"/>
              <a:gd name="connsiteY2-132" fmla="*/ 52780 h 1602749"/>
              <a:gd name="connsiteX3-133" fmla="*/ 2029722 w 2094991"/>
              <a:gd name="connsiteY3-134" fmla="*/ 134789 h 1602749"/>
              <a:gd name="connsiteX4-135" fmla="*/ 1029212 w 2094991"/>
              <a:gd name="connsiteY4-136" fmla="*/ 1594548 h 1602749"/>
              <a:gd name="connsiteX5-137" fmla="*/ 0 w 2094991"/>
              <a:gd name="connsiteY5-138" fmla="*/ 1602749 h 1602749"/>
              <a:gd name="connsiteX0-139" fmla="*/ 0 w 2029722"/>
              <a:gd name="connsiteY0-140" fmla="*/ 1574572 h 1574572"/>
              <a:gd name="connsiteX1-141" fmla="*/ 947203 w 2029722"/>
              <a:gd name="connsiteY1-142" fmla="*/ 0 h 1574572"/>
              <a:gd name="connsiteX2-143" fmla="*/ 1931311 w 2029722"/>
              <a:gd name="connsiteY2-144" fmla="*/ 24603 h 1574572"/>
              <a:gd name="connsiteX3-145" fmla="*/ 2029722 w 2029722"/>
              <a:gd name="connsiteY3-146" fmla="*/ 106612 h 1574572"/>
              <a:gd name="connsiteX4-147" fmla="*/ 1029212 w 2029722"/>
              <a:gd name="connsiteY4-148" fmla="*/ 1566371 h 1574572"/>
              <a:gd name="connsiteX5-149" fmla="*/ 0 w 2029722"/>
              <a:gd name="connsiteY5-150" fmla="*/ 1574572 h 1574572"/>
              <a:gd name="connsiteX0-151" fmla="*/ 0 w 2029722"/>
              <a:gd name="connsiteY0-152" fmla="*/ 1574572 h 1574572"/>
              <a:gd name="connsiteX1-153" fmla="*/ 947203 w 2029722"/>
              <a:gd name="connsiteY1-154" fmla="*/ 0 h 1574572"/>
              <a:gd name="connsiteX2-155" fmla="*/ 1931311 w 2029722"/>
              <a:gd name="connsiteY2-156" fmla="*/ 24603 h 1574572"/>
              <a:gd name="connsiteX3-157" fmla="*/ 2029722 w 2029722"/>
              <a:gd name="connsiteY3-158" fmla="*/ 106612 h 1574572"/>
              <a:gd name="connsiteX4-159" fmla="*/ 1029212 w 2029722"/>
              <a:gd name="connsiteY4-160" fmla="*/ 1566371 h 1574572"/>
              <a:gd name="connsiteX5-161" fmla="*/ 0 w 2029722"/>
              <a:gd name="connsiteY5-162" fmla="*/ 1574572 h 1574572"/>
              <a:gd name="connsiteX0-163" fmla="*/ 0 w 2026763"/>
              <a:gd name="connsiteY0-164" fmla="*/ 1574572 h 1574572"/>
              <a:gd name="connsiteX1-165" fmla="*/ 947203 w 2026763"/>
              <a:gd name="connsiteY1-166" fmla="*/ 0 h 1574572"/>
              <a:gd name="connsiteX2-167" fmla="*/ 1931311 w 2026763"/>
              <a:gd name="connsiteY2-168" fmla="*/ 24603 h 1574572"/>
              <a:gd name="connsiteX3-169" fmla="*/ 2026763 w 2026763"/>
              <a:gd name="connsiteY3-170" fmla="*/ 118448 h 1574572"/>
              <a:gd name="connsiteX4-171" fmla="*/ 1029212 w 2026763"/>
              <a:gd name="connsiteY4-172" fmla="*/ 1566371 h 1574572"/>
              <a:gd name="connsiteX5-173" fmla="*/ 0 w 2026763"/>
              <a:gd name="connsiteY5-174" fmla="*/ 1574572 h 1574572"/>
              <a:gd name="connsiteX0-175" fmla="*/ 0 w 2016965"/>
              <a:gd name="connsiteY0-176" fmla="*/ 1568040 h 1568040"/>
              <a:gd name="connsiteX1-177" fmla="*/ 937405 w 2016965"/>
              <a:gd name="connsiteY1-178" fmla="*/ 0 h 1568040"/>
              <a:gd name="connsiteX2-179" fmla="*/ 1921513 w 2016965"/>
              <a:gd name="connsiteY2-180" fmla="*/ 24603 h 1568040"/>
              <a:gd name="connsiteX3-181" fmla="*/ 2016965 w 2016965"/>
              <a:gd name="connsiteY3-182" fmla="*/ 118448 h 1568040"/>
              <a:gd name="connsiteX4-183" fmla="*/ 1019414 w 2016965"/>
              <a:gd name="connsiteY4-184" fmla="*/ 1566371 h 1568040"/>
              <a:gd name="connsiteX5-185" fmla="*/ 0 w 2016965"/>
              <a:gd name="connsiteY5-186" fmla="*/ 1568040 h 1568040"/>
              <a:gd name="connsiteX0-187" fmla="*/ 0 w 2016965"/>
              <a:gd name="connsiteY0-188" fmla="*/ 1550198 h 1550198"/>
              <a:gd name="connsiteX1-189" fmla="*/ 932945 w 2016965"/>
              <a:gd name="connsiteY1-190" fmla="*/ 0 h 1550198"/>
              <a:gd name="connsiteX2-191" fmla="*/ 1921513 w 2016965"/>
              <a:gd name="connsiteY2-192" fmla="*/ 6761 h 1550198"/>
              <a:gd name="connsiteX3-193" fmla="*/ 2016965 w 2016965"/>
              <a:gd name="connsiteY3-194" fmla="*/ 100606 h 1550198"/>
              <a:gd name="connsiteX4-195" fmla="*/ 1019414 w 2016965"/>
              <a:gd name="connsiteY4-196" fmla="*/ 1548529 h 1550198"/>
              <a:gd name="connsiteX5-197" fmla="*/ 0 w 2016965"/>
              <a:gd name="connsiteY5-198" fmla="*/ 1550198 h 1550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016965" h="1550198">
                <a:moveTo>
                  <a:pt x="0" y="1550198"/>
                </a:moveTo>
                <a:cubicBezTo>
                  <a:pt x="656072" y="156046"/>
                  <a:pt x="633613" y="123013"/>
                  <a:pt x="932945" y="0"/>
                </a:cubicBezTo>
                <a:lnTo>
                  <a:pt x="1921513" y="6761"/>
                </a:lnTo>
                <a:cubicBezTo>
                  <a:pt x="1975726" y="34055"/>
                  <a:pt x="1988721" y="50814"/>
                  <a:pt x="2016965" y="100606"/>
                </a:cubicBezTo>
                <a:cubicBezTo>
                  <a:pt x="1738135" y="-198728"/>
                  <a:pt x="1269541" y="1097480"/>
                  <a:pt x="1019414" y="1548529"/>
                </a:cubicBezTo>
                <a:lnTo>
                  <a:pt x="0" y="1550198"/>
                </a:ln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207">
            <a:extLst>
              <a:ext uri="{FF2B5EF4-FFF2-40B4-BE49-F238E27FC236}">
                <a16:creationId xmlns:a16="http://schemas.microsoft.com/office/drawing/2014/main" id="{472556D2-C4E5-E844-69CB-5496145988E2}"/>
              </a:ext>
            </a:extLst>
          </p:cNvPr>
          <p:cNvSpPr/>
          <p:nvPr/>
        </p:nvSpPr>
        <p:spPr>
          <a:xfrm flipH="1" flipV="1">
            <a:off x="6294100" y="3434074"/>
            <a:ext cx="2023497" cy="1528783"/>
          </a:xfrm>
          <a:custGeom>
            <a:avLst/>
            <a:gdLst>
              <a:gd name="connsiteX0" fmla="*/ 0 w 2042024"/>
              <a:gd name="connsiteY0" fmla="*/ 1566371 h 1570472"/>
              <a:gd name="connsiteX1" fmla="*/ 959505 w 2042024"/>
              <a:gd name="connsiteY1" fmla="*/ 0 h 1570472"/>
              <a:gd name="connsiteX2" fmla="*/ 1943613 w 2042024"/>
              <a:gd name="connsiteY2" fmla="*/ 24603 h 1570472"/>
              <a:gd name="connsiteX3" fmla="*/ 2042024 w 2042024"/>
              <a:gd name="connsiteY3" fmla="*/ 106612 h 1570472"/>
              <a:gd name="connsiteX4" fmla="*/ 1021012 w 2042024"/>
              <a:gd name="connsiteY4" fmla="*/ 1570472 h 1570472"/>
              <a:gd name="connsiteX5" fmla="*/ 0 w 2042024"/>
              <a:gd name="connsiteY5" fmla="*/ 1566371 h 1570472"/>
              <a:gd name="connsiteX0-1" fmla="*/ 0 w 2029722"/>
              <a:gd name="connsiteY0-2" fmla="*/ 1574572 h 1574572"/>
              <a:gd name="connsiteX1-3" fmla="*/ 947203 w 2029722"/>
              <a:gd name="connsiteY1-4" fmla="*/ 0 h 1574572"/>
              <a:gd name="connsiteX2-5" fmla="*/ 1931311 w 2029722"/>
              <a:gd name="connsiteY2-6" fmla="*/ 24603 h 1574572"/>
              <a:gd name="connsiteX3-7" fmla="*/ 2029722 w 2029722"/>
              <a:gd name="connsiteY3-8" fmla="*/ 106612 h 1574572"/>
              <a:gd name="connsiteX4-9" fmla="*/ 1008710 w 2029722"/>
              <a:gd name="connsiteY4-10" fmla="*/ 1570472 h 1574572"/>
              <a:gd name="connsiteX5-11" fmla="*/ 0 w 2029722"/>
              <a:gd name="connsiteY5-12" fmla="*/ 1574572 h 1574572"/>
              <a:gd name="connsiteX0-13" fmla="*/ 0 w 2029722"/>
              <a:gd name="connsiteY0-14" fmla="*/ 1574572 h 1574572"/>
              <a:gd name="connsiteX1-15" fmla="*/ 947203 w 2029722"/>
              <a:gd name="connsiteY1-16" fmla="*/ 0 h 1574572"/>
              <a:gd name="connsiteX2-17" fmla="*/ 1931311 w 2029722"/>
              <a:gd name="connsiteY2-18" fmla="*/ 24603 h 1574572"/>
              <a:gd name="connsiteX3-19" fmla="*/ 2029722 w 2029722"/>
              <a:gd name="connsiteY3-20" fmla="*/ 106612 h 1574572"/>
              <a:gd name="connsiteX4-21" fmla="*/ 1008710 w 2029722"/>
              <a:gd name="connsiteY4-22" fmla="*/ 1570472 h 1574572"/>
              <a:gd name="connsiteX5-23" fmla="*/ 0 w 2029722"/>
              <a:gd name="connsiteY5-24" fmla="*/ 1574572 h 1574572"/>
              <a:gd name="connsiteX0-25" fmla="*/ 0 w 2029722"/>
              <a:gd name="connsiteY0-26" fmla="*/ 1574572 h 1574572"/>
              <a:gd name="connsiteX1-27" fmla="*/ 947203 w 2029722"/>
              <a:gd name="connsiteY1-28" fmla="*/ 0 h 1574572"/>
              <a:gd name="connsiteX2-29" fmla="*/ 1931311 w 2029722"/>
              <a:gd name="connsiteY2-30" fmla="*/ 24603 h 1574572"/>
              <a:gd name="connsiteX3-31" fmla="*/ 2029722 w 2029722"/>
              <a:gd name="connsiteY3-32" fmla="*/ 106612 h 1574572"/>
              <a:gd name="connsiteX4-33" fmla="*/ 1008710 w 2029722"/>
              <a:gd name="connsiteY4-34" fmla="*/ 1570472 h 1574572"/>
              <a:gd name="connsiteX5-35" fmla="*/ 0 w 2029722"/>
              <a:gd name="connsiteY5-36" fmla="*/ 1574572 h 1574572"/>
              <a:gd name="connsiteX0-37" fmla="*/ 0 w 2029722"/>
              <a:gd name="connsiteY0-38" fmla="*/ 1574572 h 1574572"/>
              <a:gd name="connsiteX1-39" fmla="*/ 947203 w 2029722"/>
              <a:gd name="connsiteY1-40" fmla="*/ 0 h 1574572"/>
              <a:gd name="connsiteX2-41" fmla="*/ 1931311 w 2029722"/>
              <a:gd name="connsiteY2-42" fmla="*/ 24603 h 1574572"/>
              <a:gd name="connsiteX3-43" fmla="*/ 2029722 w 2029722"/>
              <a:gd name="connsiteY3-44" fmla="*/ 106612 h 1574572"/>
              <a:gd name="connsiteX4-45" fmla="*/ 1008710 w 2029722"/>
              <a:gd name="connsiteY4-46" fmla="*/ 1570472 h 1574572"/>
              <a:gd name="connsiteX5-47" fmla="*/ 0 w 2029722"/>
              <a:gd name="connsiteY5-48" fmla="*/ 1574572 h 1574572"/>
              <a:gd name="connsiteX0-49" fmla="*/ 0 w 2029722"/>
              <a:gd name="connsiteY0-50" fmla="*/ 1574572 h 1574572"/>
              <a:gd name="connsiteX1-51" fmla="*/ 947203 w 2029722"/>
              <a:gd name="connsiteY1-52" fmla="*/ 0 h 1574572"/>
              <a:gd name="connsiteX2-53" fmla="*/ 1931311 w 2029722"/>
              <a:gd name="connsiteY2-54" fmla="*/ 24603 h 1574572"/>
              <a:gd name="connsiteX3-55" fmla="*/ 2029722 w 2029722"/>
              <a:gd name="connsiteY3-56" fmla="*/ 106612 h 1574572"/>
              <a:gd name="connsiteX4-57" fmla="*/ 1008710 w 2029722"/>
              <a:gd name="connsiteY4-58" fmla="*/ 1570472 h 1574572"/>
              <a:gd name="connsiteX5-59" fmla="*/ 0 w 2029722"/>
              <a:gd name="connsiteY5-60" fmla="*/ 1574572 h 1574572"/>
              <a:gd name="connsiteX0-61" fmla="*/ 0 w 2029722"/>
              <a:gd name="connsiteY0-62" fmla="*/ 1574572 h 1574572"/>
              <a:gd name="connsiteX1-63" fmla="*/ 947203 w 2029722"/>
              <a:gd name="connsiteY1-64" fmla="*/ 0 h 1574572"/>
              <a:gd name="connsiteX2-65" fmla="*/ 1931311 w 2029722"/>
              <a:gd name="connsiteY2-66" fmla="*/ 24603 h 1574572"/>
              <a:gd name="connsiteX3-67" fmla="*/ 2009219 w 2029722"/>
              <a:gd name="connsiteY3-68" fmla="*/ 57406 h 1574572"/>
              <a:gd name="connsiteX4-69" fmla="*/ 2029722 w 2029722"/>
              <a:gd name="connsiteY4-70" fmla="*/ 106612 h 1574572"/>
              <a:gd name="connsiteX5-71" fmla="*/ 1008710 w 2029722"/>
              <a:gd name="connsiteY5-72" fmla="*/ 1570472 h 1574572"/>
              <a:gd name="connsiteX6" fmla="*/ 0 w 2029722"/>
              <a:gd name="connsiteY6" fmla="*/ 1574572 h 1574572"/>
              <a:gd name="connsiteX0-73" fmla="*/ 0 w 2029722"/>
              <a:gd name="connsiteY0-74" fmla="*/ 1574572 h 1574572"/>
              <a:gd name="connsiteX1-75" fmla="*/ 947203 w 2029722"/>
              <a:gd name="connsiteY1-76" fmla="*/ 0 h 1574572"/>
              <a:gd name="connsiteX2-77" fmla="*/ 1931311 w 2029722"/>
              <a:gd name="connsiteY2-78" fmla="*/ 24603 h 1574572"/>
              <a:gd name="connsiteX3-79" fmla="*/ 2009219 w 2029722"/>
              <a:gd name="connsiteY3-80" fmla="*/ 57406 h 1574572"/>
              <a:gd name="connsiteX4-81" fmla="*/ 2029722 w 2029722"/>
              <a:gd name="connsiteY4-82" fmla="*/ 106612 h 1574572"/>
              <a:gd name="connsiteX5-83" fmla="*/ 1008710 w 2029722"/>
              <a:gd name="connsiteY5-84" fmla="*/ 1570472 h 1574572"/>
              <a:gd name="connsiteX6-85" fmla="*/ 0 w 2029722"/>
              <a:gd name="connsiteY6-86" fmla="*/ 1574572 h 1574572"/>
              <a:gd name="connsiteX0-87" fmla="*/ 0 w 2029722"/>
              <a:gd name="connsiteY0-88" fmla="*/ 1574572 h 1574572"/>
              <a:gd name="connsiteX1-89" fmla="*/ 947203 w 2029722"/>
              <a:gd name="connsiteY1-90" fmla="*/ 0 h 1574572"/>
              <a:gd name="connsiteX2-91" fmla="*/ 1931311 w 2029722"/>
              <a:gd name="connsiteY2-92" fmla="*/ 24603 h 1574572"/>
              <a:gd name="connsiteX3-93" fmla="*/ 2009219 w 2029722"/>
              <a:gd name="connsiteY3-94" fmla="*/ 57406 h 1574572"/>
              <a:gd name="connsiteX4-95" fmla="*/ 2029722 w 2029722"/>
              <a:gd name="connsiteY4-96" fmla="*/ 106612 h 1574572"/>
              <a:gd name="connsiteX5-97" fmla="*/ 1029212 w 2029722"/>
              <a:gd name="connsiteY5-98" fmla="*/ 1566371 h 1574572"/>
              <a:gd name="connsiteX6-99" fmla="*/ 0 w 2029722"/>
              <a:gd name="connsiteY6-100" fmla="*/ 1574572 h 1574572"/>
              <a:gd name="connsiteX0-101" fmla="*/ 0 w 2029722"/>
              <a:gd name="connsiteY0-102" fmla="*/ 1574572 h 1574572"/>
              <a:gd name="connsiteX1-103" fmla="*/ 947203 w 2029722"/>
              <a:gd name="connsiteY1-104" fmla="*/ 0 h 1574572"/>
              <a:gd name="connsiteX2-105" fmla="*/ 1931311 w 2029722"/>
              <a:gd name="connsiteY2-106" fmla="*/ 24603 h 1574572"/>
              <a:gd name="connsiteX3-107" fmla="*/ 2009219 w 2029722"/>
              <a:gd name="connsiteY3-108" fmla="*/ 57406 h 1574572"/>
              <a:gd name="connsiteX4-109" fmla="*/ 2029722 w 2029722"/>
              <a:gd name="connsiteY4-110" fmla="*/ 106612 h 1574572"/>
              <a:gd name="connsiteX5-111" fmla="*/ 1029212 w 2029722"/>
              <a:gd name="connsiteY5-112" fmla="*/ 1566371 h 1574572"/>
              <a:gd name="connsiteX6-113" fmla="*/ 0 w 2029722"/>
              <a:gd name="connsiteY6-114" fmla="*/ 1574572 h 1574572"/>
              <a:gd name="connsiteX0-115" fmla="*/ 0 w 2112234"/>
              <a:gd name="connsiteY0-116" fmla="*/ 1602749 h 1602749"/>
              <a:gd name="connsiteX1-117" fmla="*/ 947203 w 2112234"/>
              <a:gd name="connsiteY1-118" fmla="*/ 28177 h 1602749"/>
              <a:gd name="connsiteX2-119" fmla="*/ 1931311 w 2112234"/>
              <a:gd name="connsiteY2-120" fmla="*/ 52780 h 1602749"/>
              <a:gd name="connsiteX3-121" fmla="*/ 2029722 w 2112234"/>
              <a:gd name="connsiteY3-122" fmla="*/ 134789 h 1602749"/>
              <a:gd name="connsiteX4-123" fmla="*/ 1029212 w 2112234"/>
              <a:gd name="connsiteY4-124" fmla="*/ 1594548 h 1602749"/>
              <a:gd name="connsiteX5-125" fmla="*/ 0 w 2112234"/>
              <a:gd name="connsiteY5-126" fmla="*/ 1602749 h 1602749"/>
              <a:gd name="connsiteX0-127" fmla="*/ 0 w 2094991"/>
              <a:gd name="connsiteY0-128" fmla="*/ 1602749 h 1602749"/>
              <a:gd name="connsiteX1-129" fmla="*/ 947203 w 2094991"/>
              <a:gd name="connsiteY1-130" fmla="*/ 28177 h 1602749"/>
              <a:gd name="connsiteX2-131" fmla="*/ 1931311 w 2094991"/>
              <a:gd name="connsiteY2-132" fmla="*/ 52780 h 1602749"/>
              <a:gd name="connsiteX3-133" fmla="*/ 2029722 w 2094991"/>
              <a:gd name="connsiteY3-134" fmla="*/ 134789 h 1602749"/>
              <a:gd name="connsiteX4-135" fmla="*/ 1029212 w 2094991"/>
              <a:gd name="connsiteY4-136" fmla="*/ 1594548 h 1602749"/>
              <a:gd name="connsiteX5-137" fmla="*/ 0 w 2094991"/>
              <a:gd name="connsiteY5-138" fmla="*/ 1602749 h 1602749"/>
              <a:gd name="connsiteX0-139" fmla="*/ 0 w 2029722"/>
              <a:gd name="connsiteY0-140" fmla="*/ 1574572 h 1574572"/>
              <a:gd name="connsiteX1-141" fmla="*/ 947203 w 2029722"/>
              <a:gd name="connsiteY1-142" fmla="*/ 0 h 1574572"/>
              <a:gd name="connsiteX2-143" fmla="*/ 1931311 w 2029722"/>
              <a:gd name="connsiteY2-144" fmla="*/ 24603 h 1574572"/>
              <a:gd name="connsiteX3-145" fmla="*/ 2029722 w 2029722"/>
              <a:gd name="connsiteY3-146" fmla="*/ 106612 h 1574572"/>
              <a:gd name="connsiteX4-147" fmla="*/ 1029212 w 2029722"/>
              <a:gd name="connsiteY4-148" fmla="*/ 1566371 h 1574572"/>
              <a:gd name="connsiteX5-149" fmla="*/ 0 w 2029722"/>
              <a:gd name="connsiteY5-150" fmla="*/ 1574572 h 1574572"/>
              <a:gd name="connsiteX0-151" fmla="*/ 0 w 2029722"/>
              <a:gd name="connsiteY0-152" fmla="*/ 1574572 h 1574572"/>
              <a:gd name="connsiteX1-153" fmla="*/ 947203 w 2029722"/>
              <a:gd name="connsiteY1-154" fmla="*/ 0 h 1574572"/>
              <a:gd name="connsiteX2-155" fmla="*/ 1931311 w 2029722"/>
              <a:gd name="connsiteY2-156" fmla="*/ 24603 h 1574572"/>
              <a:gd name="connsiteX3-157" fmla="*/ 2029722 w 2029722"/>
              <a:gd name="connsiteY3-158" fmla="*/ 106612 h 1574572"/>
              <a:gd name="connsiteX4-159" fmla="*/ 1029212 w 2029722"/>
              <a:gd name="connsiteY4-160" fmla="*/ 1566371 h 1574572"/>
              <a:gd name="connsiteX5-161" fmla="*/ 0 w 2029722"/>
              <a:gd name="connsiteY5-162" fmla="*/ 1574572 h 1574572"/>
              <a:gd name="connsiteX0-163" fmla="*/ 0 w 2026763"/>
              <a:gd name="connsiteY0-164" fmla="*/ 1574572 h 1574572"/>
              <a:gd name="connsiteX1-165" fmla="*/ 947203 w 2026763"/>
              <a:gd name="connsiteY1-166" fmla="*/ 0 h 1574572"/>
              <a:gd name="connsiteX2-167" fmla="*/ 1931311 w 2026763"/>
              <a:gd name="connsiteY2-168" fmla="*/ 24603 h 1574572"/>
              <a:gd name="connsiteX3-169" fmla="*/ 2026763 w 2026763"/>
              <a:gd name="connsiteY3-170" fmla="*/ 118448 h 1574572"/>
              <a:gd name="connsiteX4-171" fmla="*/ 1029212 w 2026763"/>
              <a:gd name="connsiteY4-172" fmla="*/ 1566371 h 1574572"/>
              <a:gd name="connsiteX5-173" fmla="*/ 0 w 2026763"/>
              <a:gd name="connsiteY5-174" fmla="*/ 1574572 h 1574572"/>
              <a:gd name="connsiteX0-175" fmla="*/ 0 w 1994106"/>
              <a:gd name="connsiteY0-176" fmla="*/ 1564775 h 1566371"/>
              <a:gd name="connsiteX1-177" fmla="*/ 914546 w 1994106"/>
              <a:gd name="connsiteY1-178" fmla="*/ 0 h 1566371"/>
              <a:gd name="connsiteX2-179" fmla="*/ 1898654 w 1994106"/>
              <a:gd name="connsiteY2-180" fmla="*/ 24603 h 1566371"/>
              <a:gd name="connsiteX3-181" fmla="*/ 1994106 w 1994106"/>
              <a:gd name="connsiteY3-182" fmla="*/ 118448 h 1566371"/>
              <a:gd name="connsiteX4-183" fmla="*/ 996555 w 1994106"/>
              <a:gd name="connsiteY4-184" fmla="*/ 1566371 h 1566371"/>
              <a:gd name="connsiteX5-185" fmla="*/ 0 w 1994106"/>
              <a:gd name="connsiteY5-186" fmla="*/ 1564775 h 1566371"/>
              <a:gd name="connsiteX0-187" fmla="*/ 0 w 2010434"/>
              <a:gd name="connsiteY0-188" fmla="*/ 1564775 h 1566371"/>
              <a:gd name="connsiteX1-189" fmla="*/ 930874 w 2010434"/>
              <a:gd name="connsiteY1-190" fmla="*/ 0 h 1566371"/>
              <a:gd name="connsiteX2-191" fmla="*/ 1914982 w 2010434"/>
              <a:gd name="connsiteY2-192" fmla="*/ 24603 h 1566371"/>
              <a:gd name="connsiteX3-193" fmla="*/ 2010434 w 2010434"/>
              <a:gd name="connsiteY3-194" fmla="*/ 118448 h 1566371"/>
              <a:gd name="connsiteX4-195" fmla="*/ 1012883 w 2010434"/>
              <a:gd name="connsiteY4-196" fmla="*/ 1566371 h 1566371"/>
              <a:gd name="connsiteX5-197" fmla="*/ 0 w 2010434"/>
              <a:gd name="connsiteY5-198" fmla="*/ 1564775 h 1566371"/>
              <a:gd name="connsiteX0-199" fmla="*/ 0 w 2023497"/>
              <a:gd name="connsiteY0-200" fmla="*/ 1519055 h 1566371"/>
              <a:gd name="connsiteX1-201" fmla="*/ 943937 w 2023497"/>
              <a:gd name="connsiteY1-202" fmla="*/ 0 h 1566371"/>
              <a:gd name="connsiteX2-203" fmla="*/ 1928045 w 2023497"/>
              <a:gd name="connsiteY2-204" fmla="*/ 24603 h 1566371"/>
              <a:gd name="connsiteX3-205" fmla="*/ 2023497 w 2023497"/>
              <a:gd name="connsiteY3-206" fmla="*/ 118448 h 1566371"/>
              <a:gd name="connsiteX4-207" fmla="*/ 1025946 w 2023497"/>
              <a:gd name="connsiteY4-208" fmla="*/ 1566371 h 1566371"/>
              <a:gd name="connsiteX5-209" fmla="*/ 0 w 2023497"/>
              <a:gd name="connsiteY5-210" fmla="*/ 1519055 h 1566371"/>
              <a:gd name="connsiteX0-211" fmla="*/ 0 w 2023497"/>
              <a:gd name="connsiteY0-212" fmla="*/ 1519055 h 1519055"/>
              <a:gd name="connsiteX1-213" fmla="*/ 943937 w 2023497"/>
              <a:gd name="connsiteY1-214" fmla="*/ 0 h 1519055"/>
              <a:gd name="connsiteX2-215" fmla="*/ 1928045 w 2023497"/>
              <a:gd name="connsiteY2-216" fmla="*/ 24603 h 1519055"/>
              <a:gd name="connsiteX3-217" fmla="*/ 2023497 w 2023497"/>
              <a:gd name="connsiteY3-218" fmla="*/ 118448 h 1519055"/>
              <a:gd name="connsiteX4-219" fmla="*/ 1019415 w 2023497"/>
              <a:gd name="connsiteY4-220" fmla="*/ 1491259 h 1519055"/>
              <a:gd name="connsiteX5-221" fmla="*/ 0 w 2023497"/>
              <a:gd name="connsiteY5-222" fmla="*/ 1519055 h 1519055"/>
              <a:gd name="connsiteX0-223" fmla="*/ 0 w 2023497"/>
              <a:gd name="connsiteY0-224" fmla="*/ 1519055 h 1519055"/>
              <a:gd name="connsiteX1-225" fmla="*/ 943937 w 2023497"/>
              <a:gd name="connsiteY1-226" fmla="*/ 0 h 1519055"/>
              <a:gd name="connsiteX2-227" fmla="*/ 1928045 w 2023497"/>
              <a:gd name="connsiteY2-228" fmla="*/ 24603 h 1519055"/>
              <a:gd name="connsiteX3-229" fmla="*/ 2023497 w 2023497"/>
              <a:gd name="connsiteY3-230" fmla="*/ 118448 h 1519055"/>
              <a:gd name="connsiteX4-231" fmla="*/ 1019415 w 2023497"/>
              <a:gd name="connsiteY4-232" fmla="*/ 1504322 h 1519055"/>
              <a:gd name="connsiteX5-233" fmla="*/ 0 w 2023497"/>
              <a:gd name="connsiteY5-234" fmla="*/ 1519055 h 1519055"/>
              <a:gd name="connsiteX0-235" fmla="*/ 0 w 2023497"/>
              <a:gd name="connsiteY0-236" fmla="*/ 1519055 h 1519055"/>
              <a:gd name="connsiteX1-237" fmla="*/ 943937 w 2023497"/>
              <a:gd name="connsiteY1-238" fmla="*/ 0 h 1519055"/>
              <a:gd name="connsiteX2-239" fmla="*/ 1928045 w 2023497"/>
              <a:gd name="connsiteY2-240" fmla="*/ 24603 h 1519055"/>
              <a:gd name="connsiteX3-241" fmla="*/ 2023497 w 2023497"/>
              <a:gd name="connsiteY3-242" fmla="*/ 118448 h 1519055"/>
              <a:gd name="connsiteX4-243" fmla="*/ 1029212 w 2023497"/>
              <a:gd name="connsiteY4-244" fmla="*/ 1507588 h 1519055"/>
              <a:gd name="connsiteX5-245" fmla="*/ 0 w 2023497"/>
              <a:gd name="connsiteY5-246" fmla="*/ 1519055 h 1519055"/>
              <a:gd name="connsiteX0-247" fmla="*/ 0 w 2023497"/>
              <a:gd name="connsiteY0-248" fmla="*/ 1519055 h 1548476"/>
              <a:gd name="connsiteX1-249" fmla="*/ 943937 w 2023497"/>
              <a:gd name="connsiteY1-250" fmla="*/ 0 h 1548476"/>
              <a:gd name="connsiteX2-251" fmla="*/ 1928045 w 2023497"/>
              <a:gd name="connsiteY2-252" fmla="*/ 24603 h 1548476"/>
              <a:gd name="connsiteX3-253" fmla="*/ 2023497 w 2023497"/>
              <a:gd name="connsiteY3-254" fmla="*/ 118448 h 1548476"/>
              <a:gd name="connsiteX4-255" fmla="*/ 1025495 w 2023497"/>
              <a:gd name="connsiteY4-256" fmla="*/ 1548476 h 1548476"/>
              <a:gd name="connsiteX5-257" fmla="*/ 0 w 2023497"/>
              <a:gd name="connsiteY5-258" fmla="*/ 1519055 h 1548476"/>
              <a:gd name="connsiteX0-259" fmla="*/ 0 w 2023497"/>
              <a:gd name="connsiteY0-260" fmla="*/ 1537640 h 1548476"/>
              <a:gd name="connsiteX1-261" fmla="*/ 943937 w 2023497"/>
              <a:gd name="connsiteY1-262" fmla="*/ 0 h 1548476"/>
              <a:gd name="connsiteX2-263" fmla="*/ 1928045 w 2023497"/>
              <a:gd name="connsiteY2-264" fmla="*/ 24603 h 1548476"/>
              <a:gd name="connsiteX3-265" fmla="*/ 2023497 w 2023497"/>
              <a:gd name="connsiteY3-266" fmla="*/ 118448 h 1548476"/>
              <a:gd name="connsiteX4-267" fmla="*/ 1025495 w 2023497"/>
              <a:gd name="connsiteY4-268" fmla="*/ 1548476 h 1548476"/>
              <a:gd name="connsiteX5-269" fmla="*/ 0 w 2023497"/>
              <a:gd name="connsiteY5-270" fmla="*/ 1537640 h 1548476"/>
              <a:gd name="connsiteX0-271" fmla="*/ 0 w 2023497"/>
              <a:gd name="connsiteY0-272" fmla="*/ 1545841 h 1548476"/>
              <a:gd name="connsiteX1-273" fmla="*/ 943937 w 2023497"/>
              <a:gd name="connsiteY1-274" fmla="*/ 0 h 1548476"/>
              <a:gd name="connsiteX2-275" fmla="*/ 1928045 w 2023497"/>
              <a:gd name="connsiteY2-276" fmla="*/ 24603 h 1548476"/>
              <a:gd name="connsiteX3-277" fmla="*/ 2023497 w 2023497"/>
              <a:gd name="connsiteY3-278" fmla="*/ 118448 h 1548476"/>
              <a:gd name="connsiteX4-279" fmla="*/ 1025495 w 2023497"/>
              <a:gd name="connsiteY4-280" fmla="*/ 1548476 h 1548476"/>
              <a:gd name="connsiteX5-281" fmla="*/ 0 w 2023497"/>
              <a:gd name="connsiteY5-282" fmla="*/ 1545841 h 1548476"/>
              <a:gd name="connsiteX0-283" fmla="*/ 0 w 2023497"/>
              <a:gd name="connsiteY0-284" fmla="*/ 1545841 h 1560778"/>
              <a:gd name="connsiteX1-285" fmla="*/ 943937 w 2023497"/>
              <a:gd name="connsiteY1-286" fmla="*/ 0 h 1560778"/>
              <a:gd name="connsiteX2-287" fmla="*/ 1928045 w 2023497"/>
              <a:gd name="connsiteY2-288" fmla="*/ 24603 h 1560778"/>
              <a:gd name="connsiteX3-289" fmla="*/ 2023497 w 2023497"/>
              <a:gd name="connsiteY3-290" fmla="*/ 118448 h 1560778"/>
              <a:gd name="connsiteX4-291" fmla="*/ 1013194 w 2023497"/>
              <a:gd name="connsiteY4-292" fmla="*/ 1560778 h 1560778"/>
              <a:gd name="connsiteX5-293" fmla="*/ 0 w 2023497"/>
              <a:gd name="connsiteY5-294" fmla="*/ 1545841 h 1560778"/>
              <a:gd name="connsiteX0-295" fmla="*/ 0 w 2023497"/>
              <a:gd name="connsiteY0-296" fmla="*/ 1545841 h 1545841"/>
              <a:gd name="connsiteX1-297" fmla="*/ 943937 w 2023497"/>
              <a:gd name="connsiteY1-298" fmla="*/ 0 h 1545841"/>
              <a:gd name="connsiteX2-299" fmla="*/ 1928045 w 2023497"/>
              <a:gd name="connsiteY2-300" fmla="*/ 24603 h 1545841"/>
              <a:gd name="connsiteX3-301" fmla="*/ 2023497 w 2023497"/>
              <a:gd name="connsiteY3-302" fmla="*/ 118448 h 1545841"/>
              <a:gd name="connsiteX4-303" fmla="*/ 1013194 w 2023497"/>
              <a:gd name="connsiteY4-304" fmla="*/ 1544377 h 1545841"/>
              <a:gd name="connsiteX5-305" fmla="*/ 0 w 2023497"/>
              <a:gd name="connsiteY5-306" fmla="*/ 1545841 h 1545841"/>
              <a:gd name="connsiteX0-307" fmla="*/ 0 w 2023497"/>
              <a:gd name="connsiteY0-308" fmla="*/ 1545841 h 1552578"/>
              <a:gd name="connsiteX1-309" fmla="*/ 943937 w 2023497"/>
              <a:gd name="connsiteY1-310" fmla="*/ 0 h 1552578"/>
              <a:gd name="connsiteX2-311" fmla="*/ 1928045 w 2023497"/>
              <a:gd name="connsiteY2-312" fmla="*/ 24603 h 1552578"/>
              <a:gd name="connsiteX3-313" fmla="*/ 2023497 w 2023497"/>
              <a:gd name="connsiteY3-314" fmla="*/ 118448 h 1552578"/>
              <a:gd name="connsiteX4-315" fmla="*/ 1009093 w 2023497"/>
              <a:gd name="connsiteY4-316" fmla="*/ 1552578 h 1552578"/>
              <a:gd name="connsiteX5-317" fmla="*/ 0 w 2023497"/>
              <a:gd name="connsiteY5-318" fmla="*/ 1545841 h 1552578"/>
              <a:gd name="connsiteX0-319" fmla="*/ 0 w 2023497"/>
              <a:gd name="connsiteY0-320" fmla="*/ 1522046 h 1528783"/>
              <a:gd name="connsiteX1-321" fmla="*/ 930340 w 2023497"/>
              <a:gd name="connsiteY1-322" fmla="*/ 0 h 1528783"/>
              <a:gd name="connsiteX2-323" fmla="*/ 1928045 w 2023497"/>
              <a:gd name="connsiteY2-324" fmla="*/ 808 h 1528783"/>
              <a:gd name="connsiteX3-325" fmla="*/ 2023497 w 2023497"/>
              <a:gd name="connsiteY3-326" fmla="*/ 94653 h 1528783"/>
              <a:gd name="connsiteX4-327" fmla="*/ 1009093 w 2023497"/>
              <a:gd name="connsiteY4-328" fmla="*/ 1528783 h 1528783"/>
              <a:gd name="connsiteX5-329" fmla="*/ 0 w 2023497"/>
              <a:gd name="connsiteY5-330" fmla="*/ 1522046 h 15287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023497" h="1528783">
                <a:moveTo>
                  <a:pt x="0" y="1522046"/>
                </a:moveTo>
                <a:cubicBezTo>
                  <a:pt x="656072" y="127894"/>
                  <a:pt x="631008" y="123013"/>
                  <a:pt x="930340" y="0"/>
                </a:cubicBezTo>
                <a:lnTo>
                  <a:pt x="1928045" y="808"/>
                </a:lnTo>
                <a:cubicBezTo>
                  <a:pt x="1982258" y="28102"/>
                  <a:pt x="1995253" y="44861"/>
                  <a:pt x="2023497" y="94653"/>
                </a:cubicBezTo>
                <a:cubicBezTo>
                  <a:pt x="1744667" y="-204681"/>
                  <a:pt x="1259220" y="1077734"/>
                  <a:pt x="1009093" y="1528783"/>
                </a:cubicBezTo>
                <a:lnTo>
                  <a:pt x="0" y="1522046"/>
                </a:ln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208">
            <a:extLst>
              <a:ext uri="{FF2B5EF4-FFF2-40B4-BE49-F238E27FC236}">
                <a16:creationId xmlns:a16="http://schemas.microsoft.com/office/drawing/2014/main" id="{4508DCF7-F68B-2F9F-6CA5-CFFE952929F6}"/>
              </a:ext>
            </a:extLst>
          </p:cNvPr>
          <p:cNvSpPr/>
          <p:nvPr/>
        </p:nvSpPr>
        <p:spPr>
          <a:xfrm flipV="1">
            <a:off x="3901724" y="3420282"/>
            <a:ext cx="2020231" cy="1556780"/>
          </a:xfrm>
          <a:custGeom>
            <a:avLst/>
            <a:gdLst>
              <a:gd name="connsiteX0" fmla="*/ 0 w 2042024"/>
              <a:gd name="connsiteY0" fmla="*/ 1566371 h 1570472"/>
              <a:gd name="connsiteX1" fmla="*/ 959505 w 2042024"/>
              <a:gd name="connsiteY1" fmla="*/ 0 h 1570472"/>
              <a:gd name="connsiteX2" fmla="*/ 1943613 w 2042024"/>
              <a:gd name="connsiteY2" fmla="*/ 24603 h 1570472"/>
              <a:gd name="connsiteX3" fmla="*/ 2042024 w 2042024"/>
              <a:gd name="connsiteY3" fmla="*/ 106612 h 1570472"/>
              <a:gd name="connsiteX4" fmla="*/ 1021012 w 2042024"/>
              <a:gd name="connsiteY4" fmla="*/ 1570472 h 1570472"/>
              <a:gd name="connsiteX5" fmla="*/ 0 w 2042024"/>
              <a:gd name="connsiteY5" fmla="*/ 1566371 h 1570472"/>
              <a:gd name="connsiteX0-1" fmla="*/ 0 w 2029722"/>
              <a:gd name="connsiteY0-2" fmla="*/ 1574572 h 1574572"/>
              <a:gd name="connsiteX1-3" fmla="*/ 947203 w 2029722"/>
              <a:gd name="connsiteY1-4" fmla="*/ 0 h 1574572"/>
              <a:gd name="connsiteX2-5" fmla="*/ 1931311 w 2029722"/>
              <a:gd name="connsiteY2-6" fmla="*/ 24603 h 1574572"/>
              <a:gd name="connsiteX3-7" fmla="*/ 2029722 w 2029722"/>
              <a:gd name="connsiteY3-8" fmla="*/ 106612 h 1574572"/>
              <a:gd name="connsiteX4-9" fmla="*/ 1008710 w 2029722"/>
              <a:gd name="connsiteY4-10" fmla="*/ 1570472 h 1574572"/>
              <a:gd name="connsiteX5-11" fmla="*/ 0 w 2029722"/>
              <a:gd name="connsiteY5-12" fmla="*/ 1574572 h 1574572"/>
              <a:gd name="connsiteX0-13" fmla="*/ 0 w 2029722"/>
              <a:gd name="connsiteY0-14" fmla="*/ 1574572 h 1574572"/>
              <a:gd name="connsiteX1-15" fmla="*/ 947203 w 2029722"/>
              <a:gd name="connsiteY1-16" fmla="*/ 0 h 1574572"/>
              <a:gd name="connsiteX2-17" fmla="*/ 1931311 w 2029722"/>
              <a:gd name="connsiteY2-18" fmla="*/ 24603 h 1574572"/>
              <a:gd name="connsiteX3-19" fmla="*/ 2029722 w 2029722"/>
              <a:gd name="connsiteY3-20" fmla="*/ 106612 h 1574572"/>
              <a:gd name="connsiteX4-21" fmla="*/ 1008710 w 2029722"/>
              <a:gd name="connsiteY4-22" fmla="*/ 1570472 h 1574572"/>
              <a:gd name="connsiteX5-23" fmla="*/ 0 w 2029722"/>
              <a:gd name="connsiteY5-24" fmla="*/ 1574572 h 1574572"/>
              <a:gd name="connsiteX0-25" fmla="*/ 0 w 2029722"/>
              <a:gd name="connsiteY0-26" fmla="*/ 1574572 h 1574572"/>
              <a:gd name="connsiteX1-27" fmla="*/ 947203 w 2029722"/>
              <a:gd name="connsiteY1-28" fmla="*/ 0 h 1574572"/>
              <a:gd name="connsiteX2-29" fmla="*/ 1931311 w 2029722"/>
              <a:gd name="connsiteY2-30" fmla="*/ 24603 h 1574572"/>
              <a:gd name="connsiteX3-31" fmla="*/ 2029722 w 2029722"/>
              <a:gd name="connsiteY3-32" fmla="*/ 106612 h 1574572"/>
              <a:gd name="connsiteX4-33" fmla="*/ 1008710 w 2029722"/>
              <a:gd name="connsiteY4-34" fmla="*/ 1570472 h 1574572"/>
              <a:gd name="connsiteX5-35" fmla="*/ 0 w 2029722"/>
              <a:gd name="connsiteY5-36" fmla="*/ 1574572 h 1574572"/>
              <a:gd name="connsiteX0-37" fmla="*/ 0 w 2029722"/>
              <a:gd name="connsiteY0-38" fmla="*/ 1574572 h 1574572"/>
              <a:gd name="connsiteX1-39" fmla="*/ 947203 w 2029722"/>
              <a:gd name="connsiteY1-40" fmla="*/ 0 h 1574572"/>
              <a:gd name="connsiteX2-41" fmla="*/ 1931311 w 2029722"/>
              <a:gd name="connsiteY2-42" fmla="*/ 24603 h 1574572"/>
              <a:gd name="connsiteX3-43" fmla="*/ 2029722 w 2029722"/>
              <a:gd name="connsiteY3-44" fmla="*/ 106612 h 1574572"/>
              <a:gd name="connsiteX4-45" fmla="*/ 1008710 w 2029722"/>
              <a:gd name="connsiteY4-46" fmla="*/ 1570472 h 1574572"/>
              <a:gd name="connsiteX5-47" fmla="*/ 0 w 2029722"/>
              <a:gd name="connsiteY5-48" fmla="*/ 1574572 h 1574572"/>
              <a:gd name="connsiteX0-49" fmla="*/ 0 w 2029722"/>
              <a:gd name="connsiteY0-50" fmla="*/ 1574572 h 1574572"/>
              <a:gd name="connsiteX1-51" fmla="*/ 947203 w 2029722"/>
              <a:gd name="connsiteY1-52" fmla="*/ 0 h 1574572"/>
              <a:gd name="connsiteX2-53" fmla="*/ 1931311 w 2029722"/>
              <a:gd name="connsiteY2-54" fmla="*/ 24603 h 1574572"/>
              <a:gd name="connsiteX3-55" fmla="*/ 2029722 w 2029722"/>
              <a:gd name="connsiteY3-56" fmla="*/ 106612 h 1574572"/>
              <a:gd name="connsiteX4-57" fmla="*/ 1008710 w 2029722"/>
              <a:gd name="connsiteY4-58" fmla="*/ 1570472 h 1574572"/>
              <a:gd name="connsiteX5-59" fmla="*/ 0 w 2029722"/>
              <a:gd name="connsiteY5-60" fmla="*/ 1574572 h 1574572"/>
              <a:gd name="connsiteX0-61" fmla="*/ 0 w 2029722"/>
              <a:gd name="connsiteY0-62" fmla="*/ 1574572 h 1574572"/>
              <a:gd name="connsiteX1-63" fmla="*/ 947203 w 2029722"/>
              <a:gd name="connsiteY1-64" fmla="*/ 0 h 1574572"/>
              <a:gd name="connsiteX2-65" fmla="*/ 1931311 w 2029722"/>
              <a:gd name="connsiteY2-66" fmla="*/ 24603 h 1574572"/>
              <a:gd name="connsiteX3-67" fmla="*/ 2009219 w 2029722"/>
              <a:gd name="connsiteY3-68" fmla="*/ 57406 h 1574572"/>
              <a:gd name="connsiteX4-69" fmla="*/ 2029722 w 2029722"/>
              <a:gd name="connsiteY4-70" fmla="*/ 106612 h 1574572"/>
              <a:gd name="connsiteX5-71" fmla="*/ 1008710 w 2029722"/>
              <a:gd name="connsiteY5-72" fmla="*/ 1570472 h 1574572"/>
              <a:gd name="connsiteX6" fmla="*/ 0 w 2029722"/>
              <a:gd name="connsiteY6" fmla="*/ 1574572 h 1574572"/>
              <a:gd name="connsiteX0-73" fmla="*/ 0 w 2029722"/>
              <a:gd name="connsiteY0-74" fmla="*/ 1574572 h 1574572"/>
              <a:gd name="connsiteX1-75" fmla="*/ 947203 w 2029722"/>
              <a:gd name="connsiteY1-76" fmla="*/ 0 h 1574572"/>
              <a:gd name="connsiteX2-77" fmla="*/ 1931311 w 2029722"/>
              <a:gd name="connsiteY2-78" fmla="*/ 24603 h 1574572"/>
              <a:gd name="connsiteX3-79" fmla="*/ 2009219 w 2029722"/>
              <a:gd name="connsiteY3-80" fmla="*/ 57406 h 1574572"/>
              <a:gd name="connsiteX4-81" fmla="*/ 2029722 w 2029722"/>
              <a:gd name="connsiteY4-82" fmla="*/ 106612 h 1574572"/>
              <a:gd name="connsiteX5-83" fmla="*/ 1008710 w 2029722"/>
              <a:gd name="connsiteY5-84" fmla="*/ 1570472 h 1574572"/>
              <a:gd name="connsiteX6-85" fmla="*/ 0 w 2029722"/>
              <a:gd name="connsiteY6-86" fmla="*/ 1574572 h 1574572"/>
              <a:gd name="connsiteX0-87" fmla="*/ 0 w 2029722"/>
              <a:gd name="connsiteY0-88" fmla="*/ 1574572 h 1574572"/>
              <a:gd name="connsiteX1-89" fmla="*/ 947203 w 2029722"/>
              <a:gd name="connsiteY1-90" fmla="*/ 0 h 1574572"/>
              <a:gd name="connsiteX2-91" fmla="*/ 1931311 w 2029722"/>
              <a:gd name="connsiteY2-92" fmla="*/ 24603 h 1574572"/>
              <a:gd name="connsiteX3-93" fmla="*/ 2009219 w 2029722"/>
              <a:gd name="connsiteY3-94" fmla="*/ 57406 h 1574572"/>
              <a:gd name="connsiteX4-95" fmla="*/ 2029722 w 2029722"/>
              <a:gd name="connsiteY4-96" fmla="*/ 106612 h 1574572"/>
              <a:gd name="connsiteX5-97" fmla="*/ 1029212 w 2029722"/>
              <a:gd name="connsiteY5-98" fmla="*/ 1566371 h 1574572"/>
              <a:gd name="connsiteX6-99" fmla="*/ 0 w 2029722"/>
              <a:gd name="connsiteY6-100" fmla="*/ 1574572 h 1574572"/>
              <a:gd name="connsiteX0-101" fmla="*/ 0 w 2029722"/>
              <a:gd name="connsiteY0-102" fmla="*/ 1574572 h 1574572"/>
              <a:gd name="connsiteX1-103" fmla="*/ 947203 w 2029722"/>
              <a:gd name="connsiteY1-104" fmla="*/ 0 h 1574572"/>
              <a:gd name="connsiteX2-105" fmla="*/ 1931311 w 2029722"/>
              <a:gd name="connsiteY2-106" fmla="*/ 24603 h 1574572"/>
              <a:gd name="connsiteX3-107" fmla="*/ 2009219 w 2029722"/>
              <a:gd name="connsiteY3-108" fmla="*/ 57406 h 1574572"/>
              <a:gd name="connsiteX4-109" fmla="*/ 2029722 w 2029722"/>
              <a:gd name="connsiteY4-110" fmla="*/ 106612 h 1574572"/>
              <a:gd name="connsiteX5-111" fmla="*/ 1029212 w 2029722"/>
              <a:gd name="connsiteY5-112" fmla="*/ 1566371 h 1574572"/>
              <a:gd name="connsiteX6-113" fmla="*/ 0 w 2029722"/>
              <a:gd name="connsiteY6-114" fmla="*/ 1574572 h 1574572"/>
              <a:gd name="connsiteX0-115" fmla="*/ 0 w 2112234"/>
              <a:gd name="connsiteY0-116" fmla="*/ 1602749 h 1602749"/>
              <a:gd name="connsiteX1-117" fmla="*/ 947203 w 2112234"/>
              <a:gd name="connsiteY1-118" fmla="*/ 28177 h 1602749"/>
              <a:gd name="connsiteX2-119" fmla="*/ 1931311 w 2112234"/>
              <a:gd name="connsiteY2-120" fmla="*/ 52780 h 1602749"/>
              <a:gd name="connsiteX3-121" fmla="*/ 2029722 w 2112234"/>
              <a:gd name="connsiteY3-122" fmla="*/ 134789 h 1602749"/>
              <a:gd name="connsiteX4-123" fmla="*/ 1029212 w 2112234"/>
              <a:gd name="connsiteY4-124" fmla="*/ 1594548 h 1602749"/>
              <a:gd name="connsiteX5-125" fmla="*/ 0 w 2112234"/>
              <a:gd name="connsiteY5-126" fmla="*/ 1602749 h 1602749"/>
              <a:gd name="connsiteX0-127" fmla="*/ 0 w 2094991"/>
              <a:gd name="connsiteY0-128" fmla="*/ 1602749 h 1602749"/>
              <a:gd name="connsiteX1-129" fmla="*/ 947203 w 2094991"/>
              <a:gd name="connsiteY1-130" fmla="*/ 28177 h 1602749"/>
              <a:gd name="connsiteX2-131" fmla="*/ 1931311 w 2094991"/>
              <a:gd name="connsiteY2-132" fmla="*/ 52780 h 1602749"/>
              <a:gd name="connsiteX3-133" fmla="*/ 2029722 w 2094991"/>
              <a:gd name="connsiteY3-134" fmla="*/ 134789 h 1602749"/>
              <a:gd name="connsiteX4-135" fmla="*/ 1029212 w 2094991"/>
              <a:gd name="connsiteY4-136" fmla="*/ 1594548 h 1602749"/>
              <a:gd name="connsiteX5-137" fmla="*/ 0 w 2094991"/>
              <a:gd name="connsiteY5-138" fmla="*/ 1602749 h 1602749"/>
              <a:gd name="connsiteX0-139" fmla="*/ 0 w 2029722"/>
              <a:gd name="connsiteY0-140" fmla="*/ 1574572 h 1574572"/>
              <a:gd name="connsiteX1-141" fmla="*/ 947203 w 2029722"/>
              <a:gd name="connsiteY1-142" fmla="*/ 0 h 1574572"/>
              <a:gd name="connsiteX2-143" fmla="*/ 1931311 w 2029722"/>
              <a:gd name="connsiteY2-144" fmla="*/ 24603 h 1574572"/>
              <a:gd name="connsiteX3-145" fmla="*/ 2029722 w 2029722"/>
              <a:gd name="connsiteY3-146" fmla="*/ 106612 h 1574572"/>
              <a:gd name="connsiteX4-147" fmla="*/ 1029212 w 2029722"/>
              <a:gd name="connsiteY4-148" fmla="*/ 1566371 h 1574572"/>
              <a:gd name="connsiteX5-149" fmla="*/ 0 w 2029722"/>
              <a:gd name="connsiteY5-150" fmla="*/ 1574572 h 1574572"/>
              <a:gd name="connsiteX0-151" fmla="*/ 0 w 2029722"/>
              <a:gd name="connsiteY0-152" fmla="*/ 1574572 h 1574572"/>
              <a:gd name="connsiteX1-153" fmla="*/ 947203 w 2029722"/>
              <a:gd name="connsiteY1-154" fmla="*/ 0 h 1574572"/>
              <a:gd name="connsiteX2-155" fmla="*/ 1931311 w 2029722"/>
              <a:gd name="connsiteY2-156" fmla="*/ 24603 h 1574572"/>
              <a:gd name="connsiteX3-157" fmla="*/ 2029722 w 2029722"/>
              <a:gd name="connsiteY3-158" fmla="*/ 106612 h 1574572"/>
              <a:gd name="connsiteX4-159" fmla="*/ 1029212 w 2029722"/>
              <a:gd name="connsiteY4-160" fmla="*/ 1566371 h 1574572"/>
              <a:gd name="connsiteX5-161" fmla="*/ 0 w 2029722"/>
              <a:gd name="connsiteY5-162" fmla="*/ 1574572 h 1574572"/>
              <a:gd name="connsiteX0-163" fmla="*/ 0 w 2026763"/>
              <a:gd name="connsiteY0-164" fmla="*/ 1574572 h 1574572"/>
              <a:gd name="connsiteX1-165" fmla="*/ 947203 w 2026763"/>
              <a:gd name="connsiteY1-166" fmla="*/ 0 h 1574572"/>
              <a:gd name="connsiteX2-167" fmla="*/ 1931311 w 2026763"/>
              <a:gd name="connsiteY2-168" fmla="*/ 24603 h 1574572"/>
              <a:gd name="connsiteX3-169" fmla="*/ 2026763 w 2026763"/>
              <a:gd name="connsiteY3-170" fmla="*/ 118448 h 1574572"/>
              <a:gd name="connsiteX4-171" fmla="*/ 1029212 w 2026763"/>
              <a:gd name="connsiteY4-172" fmla="*/ 1566371 h 1574572"/>
              <a:gd name="connsiteX5-173" fmla="*/ 0 w 2026763"/>
              <a:gd name="connsiteY5-174" fmla="*/ 1574572 h 1574572"/>
              <a:gd name="connsiteX0-175" fmla="*/ 0 w 2020231"/>
              <a:gd name="connsiteY0-176" fmla="*/ 1554978 h 1566371"/>
              <a:gd name="connsiteX1-177" fmla="*/ 940671 w 2020231"/>
              <a:gd name="connsiteY1-178" fmla="*/ 0 h 1566371"/>
              <a:gd name="connsiteX2-179" fmla="*/ 1924779 w 2020231"/>
              <a:gd name="connsiteY2-180" fmla="*/ 24603 h 1566371"/>
              <a:gd name="connsiteX3-181" fmla="*/ 2020231 w 2020231"/>
              <a:gd name="connsiteY3-182" fmla="*/ 118448 h 1566371"/>
              <a:gd name="connsiteX4-183" fmla="*/ 1022680 w 2020231"/>
              <a:gd name="connsiteY4-184" fmla="*/ 1566371 h 1566371"/>
              <a:gd name="connsiteX5-185" fmla="*/ 0 w 2020231"/>
              <a:gd name="connsiteY5-186" fmla="*/ 1554978 h 1566371"/>
              <a:gd name="connsiteX0-187" fmla="*/ 0 w 2020231"/>
              <a:gd name="connsiteY0-188" fmla="*/ 1545387 h 1556780"/>
              <a:gd name="connsiteX1-189" fmla="*/ 931079 w 2020231"/>
              <a:gd name="connsiteY1-190" fmla="*/ 0 h 1556780"/>
              <a:gd name="connsiteX2-191" fmla="*/ 1924779 w 2020231"/>
              <a:gd name="connsiteY2-192" fmla="*/ 15012 h 1556780"/>
              <a:gd name="connsiteX3-193" fmla="*/ 2020231 w 2020231"/>
              <a:gd name="connsiteY3-194" fmla="*/ 108857 h 1556780"/>
              <a:gd name="connsiteX4-195" fmla="*/ 1022680 w 2020231"/>
              <a:gd name="connsiteY4-196" fmla="*/ 1556780 h 1556780"/>
              <a:gd name="connsiteX5-197" fmla="*/ 0 w 2020231"/>
              <a:gd name="connsiteY5-198" fmla="*/ 1545387 h 15567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020231" h="1556780">
                <a:moveTo>
                  <a:pt x="0" y="1545387"/>
                </a:moveTo>
                <a:cubicBezTo>
                  <a:pt x="656072" y="151235"/>
                  <a:pt x="631747" y="123013"/>
                  <a:pt x="931079" y="0"/>
                </a:cubicBezTo>
                <a:lnTo>
                  <a:pt x="1924779" y="15012"/>
                </a:lnTo>
                <a:cubicBezTo>
                  <a:pt x="1978992" y="42306"/>
                  <a:pt x="1991987" y="59065"/>
                  <a:pt x="2020231" y="108857"/>
                </a:cubicBezTo>
                <a:cubicBezTo>
                  <a:pt x="1741401" y="-190477"/>
                  <a:pt x="1272807" y="1105731"/>
                  <a:pt x="1022680" y="1556780"/>
                </a:cubicBezTo>
                <a:lnTo>
                  <a:pt x="0" y="1545387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8CC62292-475A-125B-29BA-EB3CDC14E16F}"/>
              </a:ext>
            </a:extLst>
          </p:cNvPr>
          <p:cNvSpPr/>
          <p:nvPr/>
        </p:nvSpPr>
        <p:spPr>
          <a:xfrm>
            <a:off x="7039306" y="3403916"/>
            <a:ext cx="2088232" cy="45719"/>
          </a:xfrm>
          <a:prstGeom prst="ellipse">
            <a:avLst/>
          </a:prstGeom>
          <a:gradFill>
            <a:gsLst>
              <a:gs pos="100000">
                <a:schemeClr val="bg1">
                  <a:lumMod val="75000"/>
                  <a:alpha val="17000"/>
                </a:schemeClr>
              </a:gs>
              <a:gs pos="24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16">
            <a:extLst>
              <a:ext uri="{FF2B5EF4-FFF2-40B4-BE49-F238E27FC236}">
                <a16:creationId xmlns:a16="http://schemas.microsoft.com/office/drawing/2014/main" id="{BB5300CA-1D52-BCEB-5B76-BCFD74C32224}"/>
              </a:ext>
            </a:extLst>
          </p:cNvPr>
          <p:cNvSpPr>
            <a:spLocks noEditPoints="1"/>
          </p:cNvSpPr>
          <p:nvPr/>
        </p:nvSpPr>
        <p:spPr bwMode="auto">
          <a:xfrm>
            <a:off x="4577971" y="2468719"/>
            <a:ext cx="361084" cy="317852"/>
          </a:xfrm>
          <a:custGeom>
            <a:avLst/>
            <a:gdLst>
              <a:gd name="T0" fmla="*/ 683 w 735"/>
              <a:gd name="T1" fmla="*/ 536 h 647"/>
              <a:gd name="T2" fmla="*/ 648 w 735"/>
              <a:gd name="T3" fmla="*/ 114 h 647"/>
              <a:gd name="T4" fmla="*/ 90 w 735"/>
              <a:gd name="T5" fmla="*/ 536 h 647"/>
              <a:gd name="T6" fmla="*/ 55 w 735"/>
              <a:gd name="T7" fmla="*/ 114 h 647"/>
              <a:gd name="T8" fmla="*/ 36 w 735"/>
              <a:gd name="T9" fmla="*/ 0 h 647"/>
              <a:gd name="T10" fmla="*/ 735 w 735"/>
              <a:gd name="T11" fmla="*/ 114 h 647"/>
              <a:gd name="T12" fmla="*/ 683 w 735"/>
              <a:gd name="T13" fmla="*/ 114 h 647"/>
              <a:gd name="T14" fmla="*/ 334 w 735"/>
              <a:gd name="T15" fmla="*/ 217 h 647"/>
              <a:gd name="T16" fmla="*/ 284 w 735"/>
              <a:gd name="T17" fmla="*/ 291 h 647"/>
              <a:gd name="T18" fmla="*/ 334 w 735"/>
              <a:gd name="T19" fmla="*/ 340 h 647"/>
              <a:gd name="T20" fmla="*/ 404 w 735"/>
              <a:gd name="T21" fmla="*/ 291 h 647"/>
              <a:gd name="T22" fmla="*/ 456 w 735"/>
              <a:gd name="T23" fmla="*/ 217 h 647"/>
              <a:gd name="T24" fmla="*/ 404 w 735"/>
              <a:gd name="T25" fmla="*/ 168 h 647"/>
              <a:gd name="T26" fmla="*/ 334 w 735"/>
              <a:gd name="T27" fmla="*/ 168 h 647"/>
              <a:gd name="T28" fmla="*/ 279 w 735"/>
              <a:gd name="T29" fmla="*/ 565 h 647"/>
              <a:gd name="T30" fmla="*/ 15 w 735"/>
              <a:gd name="T31" fmla="*/ 647 h 647"/>
              <a:gd name="T32" fmla="*/ 215 w 735"/>
              <a:gd name="T33" fmla="*/ 624 h 647"/>
              <a:gd name="T34" fmla="*/ 237 w 735"/>
              <a:gd name="T35" fmla="*/ 600 h 647"/>
              <a:gd name="T36" fmla="*/ 256 w 735"/>
              <a:gd name="T37" fmla="*/ 576 h 647"/>
              <a:gd name="T38" fmla="*/ 475 w 735"/>
              <a:gd name="T39" fmla="*/ 600 h 647"/>
              <a:gd name="T40" fmla="*/ 499 w 735"/>
              <a:gd name="T41" fmla="*/ 624 h 647"/>
              <a:gd name="T42" fmla="*/ 518 w 735"/>
              <a:gd name="T43" fmla="*/ 647 h 647"/>
              <a:gd name="T44" fmla="*/ 723 w 735"/>
              <a:gd name="T45" fmla="*/ 565 h 647"/>
              <a:gd name="T46" fmla="*/ 452 w 735"/>
              <a:gd name="T47" fmla="*/ 395 h 647"/>
              <a:gd name="T48" fmla="*/ 279 w 735"/>
              <a:gd name="T49" fmla="*/ 395 h 647"/>
              <a:gd name="T50" fmla="*/ 513 w 735"/>
              <a:gd name="T51" fmla="*/ 484 h 647"/>
              <a:gd name="T52" fmla="*/ 589 w 735"/>
              <a:gd name="T53" fmla="*/ 395 h 647"/>
              <a:gd name="T54" fmla="*/ 513 w 735"/>
              <a:gd name="T55" fmla="*/ 395 h 647"/>
              <a:gd name="T56" fmla="*/ 513 w 735"/>
              <a:gd name="T57" fmla="*/ 314 h 647"/>
              <a:gd name="T58" fmla="*/ 589 w 735"/>
              <a:gd name="T59" fmla="*/ 225 h 647"/>
              <a:gd name="T60" fmla="*/ 513 w 735"/>
              <a:gd name="T61" fmla="*/ 225 h 647"/>
              <a:gd name="T62" fmla="*/ 142 w 735"/>
              <a:gd name="T63" fmla="*/ 314 h 647"/>
              <a:gd name="T64" fmla="*/ 218 w 735"/>
              <a:gd name="T65" fmla="*/ 225 h 647"/>
              <a:gd name="T66" fmla="*/ 142 w 735"/>
              <a:gd name="T67" fmla="*/ 225 h 647"/>
              <a:gd name="T68" fmla="*/ 142 w 735"/>
              <a:gd name="T69" fmla="*/ 484 h 647"/>
              <a:gd name="T70" fmla="*/ 218 w 735"/>
              <a:gd name="T71" fmla="*/ 395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35" h="647">
                <a:moveTo>
                  <a:pt x="683" y="114"/>
                </a:moveTo>
                <a:lnTo>
                  <a:pt x="683" y="536"/>
                </a:lnTo>
                <a:lnTo>
                  <a:pt x="648" y="536"/>
                </a:lnTo>
                <a:lnTo>
                  <a:pt x="648" y="114"/>
                </a:lnTo>
                <a:lnTo>
                  <a:pt x="90" y="114"/>
                </a:lnTo>
                <a:lnTo>
                  <a:pt x="90" y="536"/>
                </a:lnTo>
                <a:lnTo>
                  <a:pt x="55" y="536"/>
                </a:lnTo>
                <a:lnTo>
                  <a:pt x="55" y="114"/>
                </a:lnTo>
                <a:lnTo>
                  <a:pt x="0" y="114"/>
                </a:lnTo>
                <a:lnTo>
                  <a:pt x="36" y="0"/>
                </a:lnTo>
                <a:lnTo>
                  <a:pt x="700" y="0"/>
                </a:lnTo>
                <a:lnTo>
                  <a:pt x="735" y="114"/>
                </a:lnTo>
                <a:lnTo>
                  <a:pt x="683" y="114"/>
                </a:lnTo>
                <a:lnTo>
                  <a:pt x="683" y="114"/>
                </a:lnTo>
                <a:close/>
                <a:moveTo>
                  <a:pt x="334" y="168"/>
                </a:moveTo>
                <a:lnTo>
                  <a:pt x="334" y="217"/>
                </a:lnTo>
                <a:lnTo>
                  <a:pt x="284" y="217"/>
                </a:lnTo>
                <a:lnTo>
                  <a:pt x="284" y="291"/>
                </a:lnTo>
                <a:lnTo>
                  <a:pt x="334" y="291"/>
                </a:lnTo>
                <a:lnTo>
                  <a:pt x="334" y="340"/>
                </a:lnTo>
                <a:lnTo>
                  <a:pt x="404" y="340"/>
                </a:lnTo>
                <a:lnTo>
                  <a:pt x="404" y="291"/>
                </a:lnTo>
                <a:lnTo>
                  <a:pt x="456" y="291"/>
                </a:lnTo>
                <a:lnTo>
                  <a:pt x="456" y="217"/>
                </a:lnTo>
                <a:lnTo>
                  <a:pt x="404" y="217"/>
                </a:lnTo>
                <a:lnTo>
                  <a:pt x="404" y="168"/>
                </a:lnTo>
                <a:lnTo>
                  <a:pt x="334" y="168"/>
                </a:lnTo>
                <a:lnTo>
                  <a:pt x="334" y="168"/>
                </a:lnTo>
                <a:close/>
                <a:moveTo>
                  <a:pt x="279" y="395"/>
                </a:moveTo>
                <a:lnTo>
                  <a:pt x="279" y="565"/>
                </a:lnTo>
                <a:lnTo>
                  <a:pt x="15" y="565"/>
                </a:lnTo>
                <a:lnTo>
                  <a:pt x="15" y="647"/>
                </a:lnTo>
                <a:lnTo>
                  <a:pt x="215" y="647"/>
                </a:lnTo>
                <a:lnTo>
                  <a:pt x="215" y="624"/>
                </a:lnTo>
                <a:lnTo>
                  <a:pt x="237" y="624"/>
                </a:lnTo>
                <a:lnTo>
                  <a:pt x="237" y="600"/>
                </a:lnTo>
                <a:lnTo>
                  <a:pt x="256" y="600"/>
                </a:lnTo>
                <a:lnTo>
                  <a:pt x="256" y="576"/>
                </a:lnTo>
                <a:lnTo>
                  <a:pt x="475" y="576"/>
                </a:lnTo>
                <a:lnTo>
                  <a:pt x="475" y="600"/>
                </a:lnTo>
                <a:lnTo>
                  <a:pt x="499" y="600"/>
                </a:lnTo>
                <a:lnTo>
                  <a:pt x="499" y="624"/>
                </a:lnTo>
                <a:lnTo>
                  <a:pt x="518" y="624"/>
                </a:lnTo>
                <a:lnTo>
                  <a:pt x="518" y="647"/>
                </a:lnTo>
                <a:lnTo>
                  <a:pt x="723" y="647"/>
                </a:lnTo>
                <a:lnTo>
                  <a:pt x="723" y="565"/>
                </a:lnTo>
                <a:lnTo>
                  <a:pt x="452" y="565"/>
                </a:lnTo>
                <a:lnTo>
                  <a:pt x="452" y="395"/>
                </a:lnTo>
                <a:lnTo>
                  <a:pt x="279" y="395"/>
                </a:lnTo>
                <a:lnTo>
                  <a:pt x="279" y="395"/>
                </a:lnTo>
                <a:close/>
                <a:moveTo>
                  <a:pt x="513" y="395"/>
                </a:moveTo>
                <a:lnTo>
                  <a:pt x="513" y="484"/>
                </a:lnTo>
                <a:lnTo>
                  <a:pt x="589" y="484"/>
                </a:lnTo>
                <a:lnTo>
                  <a:pt x="589" y="395"/>
                </a:lnTo>
                <a:lnTo>
                  <a:pt x="513" y="395"/>
                </a:lnTo>
                <a:lnTo>
                  <a:pt x="513" y="395"/>
                </a:lnTo>
                <a:close/>
                <a:moveTo>
                  <a:pt x="513" y="225"/>
                </a:moveTo>
                <a:lnTo>
                  <a:pt x="513" y="314"/>
                </a:lnTo>
                <a:lnTo>
                  <a:pt x="589" y="314"/>
                </a:lnTo>
                <a:lnTo>
                  <a:pt x="589" y="225"/>
                </a:lnTo>
                <a:lnTo>
                  <a:pt x="513" y="225"/>
                </a:lnTo>
                <a:lnTo>
                  <a:pt x="513" y="225"/>
                </a:lnTo>
                <a:close/>
                <a:moveTo>
                  <a:pt x="142" y="225"/>
                </a:moveTo>
                <a:lnTo>
                  <a:pt x="142" y="314"/>
                </a:lnTo>
                <a:lnTo>
                  <a:pt x="218" y="314"/>
                </a:lnTo>
                <a:lnTo>
                  <a:pt x="218" y="225"/>
                </a:lnTo>
                <a:lnTo>
                  <a:pt x="142" y="225"/>
                </a:lnTo>
                <a:lnTo>
                  <a:pt x="142" y="225"/>
                </a:lnTo>
                <a:close/>
                <a:moveTo>
                  <a:pt x="142" y="395"/>
                </a:moveTo>
                <a:lnTo>
                  <a:pt x="142" y="484"/>
                </a:lnTo>
                <a:lnTo>
                  <a:pt x="218" y="484"/>
                </a:lnTo>
                <a:lnTo>
                  <a:pt x="218" y="395"/>
                </a:lnTo>
                <a:lnTo>
                  <a:pt x="142" y="395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Freeform 8" descr="D:\51PPT模板网\51pptmoban.com\图片.jpg">
            <a:extLst>
              <a:ext uri="{FF2B5EF4-FFF2-40B4-BE49-F238E27FC236}">
                <a16:creationId xmlns:a16="http://schemas.microsoft.com/office/drawing/2014/main" id="{576483FF-54DD-42D7-1C1A-6607A9A52F5C}"/>
              </a:ext>
            </a:extLst>
          </p:cNvPr>
          <p:cNvSpPr>
            <a:spLocks noEditPoints="1"/>
          </p:cNvSpPr>
          <p:nvPr/>
        </p:nvSpPr>
        <p:spPr bwMode="auto">
          <a:xfrm>
            <a:off x="4636916" y="3990951"/>
            <a:ext cx="370045" cy="314486"/>
          </a:xfrm>
          <a:custGeom>
            <a:avLst/>
            <a:gdLst>
              <a:gd name="T0" fmla="*/ 167 w 299"/>
              <a:gd name="T1" fmla="*/ 132 h 254"/>
              <a:gd name="T2" fmla="*/ 178 w 299"/>
              <a:gd name="T3" fmla="*/ 129 h 254"/>
              <a:gd name="T4" fmla="*/ 177 w 299"/>
              <a:gd name="T5" fmla="*/ 69 h 254"/>
              <a:gd name="T6" fmla="*/ 168 w 299"/>
              <a:gd name="T7" fmla="*/ 60 h 254"/>
              <a:gd name="T8" fmla="*/ 168 w 299"/>
              <a:gd name="T9" fmla="*/ 37 h 254"/>
              <a:gd name="T10" fmla="*/ 244 w 299"/>
              <a:gd name="T11" fmla="*/ 37 h 254"/>
              <a:gd name="T12" fmla="*/ 253 w 299"/>
              <a:gd name="T13" fmla="*/ 46 h 254"/>
              <a:gd name="T14" fmla="*/ 253 w 299"/>
              <a:gd name="T15" fmla="*/ 69 h 254"/>
              <a:gd name="T16" fmla="*/ 244 w 299"/>
              <a:gd name="T17" fmla="*/ 127 h 254"/>
              <a:gd name="T18" fmla="*/ 264 w 299"/>
              <a:gd name="T19" fmla="*/ 162 h 254"/>
              <a:gd name="T20" fmla="*/ 295 w 299"/>
              <a:gd name="T21" fmla="*/ 215 h 254"/>
              <a:gd name="T22" fmla="*/ 295 w 299"/>
              <a:gd name="T23" fmla="*/ 243 h 254"/>
              <a:gd name="T24" fmla="*/ 274 w 299"/>
              <a:gd name="T25" fmla="*/ 253 h 254"/>
              <a:gd name="T26" fmla="*/ 211 w 299"/>
              <a:gd name="T27" fmla="*/ 253 h 254"/>
              <a:gd name="T28" fmla="*/ 150 w 299"/>
              <a:gd name="T29" fmla="*/ 253 h 254"/>
              <a:gd name="T30" fmla="*/ 149 w 299"/>
              <a:gd name="T31" fmla="*/ 253 h 254"/>
              <a:gd name="T32" fmla="*/ 37 w 299"/>
              <a:gd name="T33" fmla="*/ 253 h 254"/>
              <a:gd name="T34" fmla="*/ 31 w 299"/>
              <a:gd name="T35" fmla="*/ 251 h 254"/>
              <a:gd name="T36" fmla="*/ 0 w 299"/>
              <a:gd name="T37" fmla="*/ 182 h 254"/>
              <a:gd name="T38" fmla="*/ 50 w 299"/>
              <a:gd name="T39" fmla="*/ 101 h 254"/>
              <a:gd name="T40" fmla="*/ 42 w 299"/>
              <a:gd name="T41" fmla="*/ 50 h 254"/>
              <a:gd name="T42" fmla="*/ 33 w 299"/>
              <a:gd name="T43" fmla="*/ 41 h 254"/>
              <a:gd name="T44" fmla="*/ 33 w 299"/>
              <a:gd name="T45" fmla="*/ 0 h 254"/>
              <a:gd name="T46" fmla="*/ 139 w 299"/>
              <a:gd name="T47" fmla="*/ 0 h 254"/>
              <a:gd name="T48" fmla="*/ 149 w 299"/>
              <a:gd name="T49" fmla="*/ 10 h 254"/>
              <a:gd name="T50" fmla="*/ 149 w 299"/>
              <a:gd name="T51" fmla="*/ 50 h 254"/>
              <a:gd name="T52" fmla="*/ 132 w 299"/>
              <a:gd name="T53" fmla="*/ 50 h 254"/>
              <a:gd name="T54" fmla="*/ 230 w 299"/>
              <a:gd name="T55" fmla="*/ 164 h 254"/>
              <a:gd name="T56" fmla="*/ 265 w 299"/>
              <a:gd name="T57" fmla="*/ 224 h 254"/>
              <a:gd name="T58" fmla="*/ 173 w 299"/>
              <a:gd name="T59" fmla="*/ 224 h 254"/>
              <a:gd name="T60" fmla="*/ 211 w 299"/>
              <a:gd name="T61" fmla="*/ 235 h 254"/>
              <a:gd name="T62" fmla="*/ 275 w 299"/>
              <a:gd name="T63" fmla="*/ 235 h 254"/>
              <a:gd name="T64" fmla="*/ 280 w 299"/>
              <a:gd name="T65" fmla="*/ 233 h 254"/>
              <a:gd name="T66" fmla="*/ 279 w 299"/>
              <a:gd name="T67" fmla="*/ 223 h 254"/>
              <a:gd name="T68" fmla="*/ 248 w 299"/>
              <a:gd name="T69" fmla="*/ 171 h 254"/>
              <a:gd name="T70" fmla="*/ 226 w 299"/>
              <a:gd name="T71" fmla="*/ 132 h 254"/>
              <a:gd name="T72" fmla="*/ 226 w 299"/>
              <a:gd name="T73" fmla="*/ 60 h 254"/>
              <a:gd name="T74" fmla="*/ 196 w 299"/>
              <a:gd name="T75" fmla="*/ 55 h 254"/>
              <a:gd name="T76" fmla="*/ 196 w 299"/>
              <a:gd name="T77" fmla="*/ 131 h 254"/>
              <a:gd name="T78" fmla="*/ 195 w 299"/>
              <a:gd name="T79" fmla="*/ 135 h 254"/>
              <a:gd name="T80" fmla="*/ 183 w 299"/>
              <a:gd name="T81" fmla="*/ 182 h 254"/>
              <a:gd name="T82" fmla="*/ 193 w 299"/>
              <a:gd name="T83" fmla="*/ 164 h 254"/>
              <a:gd name="T84" fmla="*/ 126 w 299"/>
              <a:gd name="T85" fmla="*/ 218 h 254"/>
              <a:gd name="T86" fmla="*/ 146 w 299"/>
              <a:gd name="T87" fmla="*/ 183 h 254"/>
              <a:gd name="T88" fmla="*/ 142 w 299"/>
              <a:gd name="T89" fmla="*/ 164 h 254"/>
              <a:gd name="T90" fmla="*/ 43 w 299"/>
              <a:gd name="T91" fmla="*/ 170 h 254"/>
              <a:gd name="T92" fmla="*/ 45 w 299"/>
              <a:gd name="T93" fmla="*/ 204 h 254"/>
              <a:gd name="T94" fmla="*/ 126 w 299"/>
              <a:gd name="T95" fmla="*/ 218 h 254"/>
              <a:gd name="T96" fmla="*/ 38 w 299"/>
              <a:gd name="T97" fmla="*/ 139 h 254"/>
              <a:gd name="T98" fmla="*/ 151 w 299"/>
              <a:gd name="T99" fmla="*/ 139 h 254"/>
              <a:gd name="T100" fmla="*/ 113 w 299"/>
              <a:gd name="T101" fmla="*/ 112 h 254"/>
              <a:gd name="T102" fmla="*/ 113 w 299"/>
              <a:gd name="T103" fmla="*/ 41 h 254"/>
              <a:gd name="T104" fmla="*/ 123 w 299"/>
              <a:gd name="T105" fmla="*/ 32 h 254"/>
              <a:gd name="T106" fmla="*/ 130 w 299"/>
              <a:gd name="T107" fmla="*/ 19 h 254"/>
              <a:gd name="T108" fmla="*/ 51 w 299"/>
              <a:gd name="T109" fmla="*/ 32 h 254"/>
              <a:gd name="T110" fmla="*/ 68 w 299"/>
              <a:gd name="T111" fmla="*/ 32 h 254"/>
              <a:gd name="T112" fmla="*/ 68 w 299"/>
              <a:gd name="T113" fmla="*/ 107 h 254"/>
              <a:gd name="T114" fmla="*/ 63 w 299"/>
              <a:gd name="T115" fmla="*/ 11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9" h="254">
                <a:moveTo>
                  <a:pt x="132" y="100"/>
                </a:moveTo>
                <a:cubicBezTo>
                  <a:pt x="146" y="107"/>
                  <a:pt x="158" y="118"/>
                  <a:pt x="167" y="132"/>
                </a:cubicBezTo>
                <a:cubicBezTo>
                  <a:pt x="169" y="134"/>
                  <a:pt x="170" y="136"/>
                  <a:pt x="172" y="13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77" y="69"/>
                  <a:pt x="177" y="69"/>
                  <a:pt x="177" y="69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68" y="46"/>
                  <a:pt x="168" y="46"/>
                  <a:pt x="168" y="46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77" y="37"/>
                  <a:pt x="177" y="37"/>
                  <a:pt x="177" y="37"/>
                </a:cubicBezTo>
                <a:cubicBezTo>
                  <a:pt x="244" y="37"/>
                  <a:pt x="244" y="37"/>
                  <a:pt x="244" y="37"/>
                </a:cubicBezTo>
                <a:cubicBezTo>
                  <a:pt x="253" y="37"/>
                  <a:pt x="253" y="37"/>
                  <a:pt x="253" y="37"/>
                </a:cubicBezTo>
                <a:cubicBezTo>
                  <a:pt x="253" y="46"/>
                  <a:pt x="253" y="46"/>
                  <a:pt x="253" y="46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44" y="69"/>
                  <a:pt x="244" y="69"/>
                  <a:pt x="244" y="69"/>
                </a:cubicBezTo>
                <a:cubicBezTo>
                  <a:pt x="244" y="127"/>
                  <a:pt x="244" y="127"/>
                  <a:pt x="244" y="127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95" y="214"/>
                  <a:pt x="295" y="214"/>
                  <a:pt x="295" y="214"/>
                </a:cubicBezTo>
                <a:cubicBezTo>
                  <a:pt x="295" y="215"/>
                  <a:pt x="295" y="215"/>
                  <a:pt x="295" y="215"/>
                </a:cubicBezTo>
                <a:cubicBezTo>
                  <a:pt x="298" y="220"/>
                  <a:pt x="299" y="226"/>
                  <a:pt x="299" y="231"/>
                </a:cubicBezTo>
                <a:cubicBezTo>
                  <a:pt x="299" y="235"/>
                  <a:pt x="297" y="239"/>
                  <a:pt x="295" y="243"/>
                </a:cubicBezTo>
                <a:cubicBezTo>
                  <a:pt x="293" y="246"/>
                  <a:pt x="290" y="249"/>
                  <a:pt x="287" y="251"/>
                </a:cubicBezTo>
                <a:cubicBezTo>
                  <a:pt x="283" y="252"/>
                  <a:pt x="279" y="254"/>
                  <a:pt x="274" y="253"/>
                </a:cubicBezTo>
                <a:cubicBezTo>
                  <a:pt x="274" y="253"/>
                  <a:pt x="274" y="253"/>
                  <a:pt x="274" y="253"/>
                </a:cubicBezTo>
                <a:cubicBezTo>
                  <a:pt x="211" y="253"/>
                  <a:pt x="211" y="253"/>
                  <a:pt x="211" y="253"/>
                </a:cubicBezTo>
                <a:cubicBezTo>
                  <a:pt x="150" y="253"/>
                  <a:pt x="150" y="253"/>
                  <a:pt x="150" y="253"/>
                </a:cubicBezTo>
                <a:cubicBezTo>
                  <a:pt x="150" y="253"/>
                  <a:pt x="150" y="253"/>
                  <a:pt x="150" y="253"/>
                </a:cubicBezTo>
                <a:cubicBezTo>
                  <a:pt x="150" y="253"/>
                  <a:pt x="150" y="253"/>
                  <a:pt x="149" y="253"/>
                </a:cubicBezTo>
                <a:cubicBezTo>
                  <a:pt x="149" y="253"/>
                  <a:pt x="149" y="253"/>
                  <a:pt x="149" y="253"/>
                </a:cubicBezTo>
                <a:cubicBezTo>
                  <a:pt x="146" y="253"/>
                  <a:pt x="146" y="253"/>
                  <a:pt x="146" y="253"/>
                </a:cubicBezTo>
                <a:cubicBezTo>
                  <a:pt x="37" y="253"/>
                  <a:pt x="37" y="253"/>
                  <a:pt x="37" y="253"/>
                </a:cubicBezTo>
                <a:cubicBezTo>
                  <a:pt x="34" y="253"/>
                  <a:pt x="34" y="253"/>
                  <a:pt x="34" y="253"/>
                </a:cubicBezTo>
                <a:cubicBezTo>
                  <a:pt x="31" y="251"/>
                  <a:pt x="31" y="251"/>
                  <a:pt x="31" y="251"/>
                </a:cubicBezTo>
                <a:cubicBezTo>
                  <a:pt x="22" y="243"/>
                  <a:pt x="14" y="232"/>
                  <a:pt x="8" y="220"/>
                </a:cubicBezTo>
                <a:cubicBezTo>
                  <a:pt x="3" y="209"/>
                  <a:pt x="0" y="196"/>
                  <a:pt x="0" y="182"/>
                </a:cubicBezTo>
                <a:cubicBezTo>
                  <a:pt x="0" y="164"/>
                  <a:pt x="6" y="147"/>
                  <a:pt x="15" y="132"/>
                </a:cubicBezTo>
                <a:cubicBezTo>
                  <a:pt x="24" y="119"/>
                  <a:pt x="36" y="108"/>
                  <a:pt x="50" y="101"/>
                </a:cubicBezTo>
                <a:cubicBezTo>
                  <a:pt x="50" y="50"/>
                  <a:pt x="50" y="50"/>
                  <a:pt x="50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0"/>
                  <a:pt x="33" y="0"/>
                  <a:pt x="3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10"/>
                  <a:pt x="149" y="10"/>
                  <a:pt x="149" y="10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39" y="50"/>
                  <a:pt x="139" y="50"/>
                  <a:pt x="139" y="50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2" y="100"/>
                  <a:pt x="132" y="100"/>
                  <a:pt x="132" y="100"/>
                </a:cubicBezTo>
                <a:close/>
                <a:moveTo>
                  <a:pt x="230" y="164"/>
                </a:moveTo>
                <a:cubicBezTo>
                  <a:pt x="238" y="178"/>
                  <a:pt x="238" y="178"/>
                  <a:pt x="238" y="178"/>
                </a:cubicBezTo>
                <a:cubicBezTo>
                  <a:pt x="265" y="224"/>
                  <a:pt x="265" y="224"/>
                  <a:pt x="265" y="224"/>
                </a:cubicBezTo>
                <a:cubicBezTo>
                  <a:pt x="212" y="224"/>
                  <a:pt x="212" y="224"/>
                  <a:pt x="212" y="224"/>
                </a:cubicBezTo>
                <a:cubicBezTo>
                  <a:pt x="173" y="224"/>
                  <a:pt x="173" y="224"/>
                  <a:pt x="173" y="224"/>
                </a:cubicBezTo>
                <a:cubicBezTo>
                  <a:pt x="171" y="228"/>
                  <a:pt x="169" y="232"/>
                  <a:pt x="166" y="235"/>
                </a:cubicBezTo>
                <a:cubicBezTo>
                  <a:pt x="211" y="235"/>
                  <a:pt x="211" y="235"/>
                  <a:pt x="211" y="235"/>
                </a:cubicBezTo>
                <a:cubicBezTo>
                  <a:pt x="274" y="235"/>
                  <a:pt x="274" y="235"/>
                  <a:pt x="274" y="235"/>
                </a:cubicBezTo>
                <a:cubicBezTo>
                  <a:pt x="275" y="235"/>
                  <a:pt x="275" y="235"/>
                  <a:pt x="275" y="235"/>
                </a:cubicBezTo>
                <a:cubicBezTo>
                  <a:pt x="276" y="235"/>
                  <a:pt x="277" y="235"/>
                  <a:pt x="278" y="234"/>
                </a:cubicBezTo>
                <a:cubicBezTo>
                  <a:pt x="279" y="234"/>
                  <a:pt x="279" y="233"/>
                  <a:pt x="280" y="233"/>
                </a:cubicBezTo>
                <a:cubicBezTo>
                  <a:pt x="280" y="232"/>
                  <a:pt x="281" y="231"/>
                  <a:pt x="281" y="230"/>
                </a:cubicBezTo>
                <a:cubicBezTo>
                  <a:pt x="281" y="228"/>
                  <a:pt x="280" y="226"/>
                  <a:pt x="279" y="223"/>
                </a:cubicBezTo>
                <a:cubicBezTo>
                  <a:pt x="248" y="171"/>
                  <a:pt x="248" y="171"/>
                  <a:pt x="248" y="171"/>
                </a:cubicBezTo>
                <a:cubicBezTo>
                  <a:pt x="248" y="171"/>
                  <a:pt x="248" y="171"/>
                  <a:pt x="248" y="171"/>
                </a:cubicBezTo>
                <a:cubicBezTo>
                  <a:pt x="227" y="134"/>
                  <a:pt x="227" y="134"/>
                  <a:pt x="227" y="134"/>
                </a:cubicBezTo>
                <a:cubicBezTo>
                  <a:pt x="226" y="132"/>
                  <a:pt x="226" y="132"/>
                  <a:pt x="226" y="132"/>
                </a:cubicBezTo>
                <a:cubicBezTo>
                  <a:pt x="226" y="130"/>
                  <a:pt x="226" y="130"/>
                  <a:pt x="226" y="13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55"/>
                  <a:pt x="226" y="55"/>
                  <a:pt x="226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6" y="131"/>
                  <a:pt x="196" y="131"/>
                  <a:pt x="196" y="131"/>
                </a:cubicBezTo>
                <a:cubicBezTo>
                  <a:pt x="196" y="133"/>
                  <a:pt x="196" y="133"/>
                  <a:pt x="196" y="133"/>
                </a:cubicBezTo>
                <a:cubicBezTo>
                  <a:pt x="195" y="135"/>
                  <a:pt x="195" y="135"/>
                  <a:pt x="195" y="135"/>
                </a:cubicBezTo>
                <a:cubicBezTo>
                  <a:pt x="180" y="160"/>
                  <a:pt x="180" y="160"/>
                  <a:pt x="180" y="160"/>
                </a:cubicBezTo>
                <a:cubicBezTo>
                  <a:pt x="182" y="167"/>
                  <a:pt x="183" y="174"/>
                  <a:pt x="183" y="182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93" y="164"/>
                  <a:pt x="193" y="164"/>
                  <a:pt x="193" y="164"/>
                </a:cubicBezTo>
                <a:cubicBezTo>
                  <a:pt x="230" y="164"/>
                  <a:pt x="230" y="164"/>
                  <a:pt x="230" y="164"/>
                </a:cubicBezTo>
                <a:close/>
                <a:moveTo>
                  <a:pt x="126" y="218"/>
                </a:moveTo>
                <a:cubicBezTo>
                  <a:pt x="126" y="217"/>
                  <a:pt x="127" y="217"/>
                  <a:pt x="127" y="216"/>
                </a:cubicBezTo>
                <a:cubicBezTo>
                  <a:pt x="146" y="183"/>
                  <a:pt x="146" y="183"/>
                  <a:pt x="146" y="183"/>
                </a:cubicBezTo>
                <a:cubicBezTo>
                  <a:pt x="146" y="179"/>
                  <a:pt x="145" y="174"/>
                  <a:pt x="144" y="170"/>
                </a:cubicBezTo>
                <a:cubicBezTo>
                  <a:pt x="143" y="168"/>
                  <a:pt x="143" y="166"/>
                  <a:pt x="142" y="164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45" y="166"/>
                  <a:pt x="44" y="168"/>
                  <a:pt x="43" y="170"/>
                </a:cubicBezTo>
                <a:cubicBezTo>
                  <a:pt x="42" y="175"/>
                  <a:pt x="41" y="179"/>
                  <a:pt x="41" y="184"/>
                </a:cubicBezTo>
                <a:cubicBezTo>
                  <a:pt x="41" y="191"/>
                  <a:pt x="43" y="198"/>
                  <a:pt x="45" y="204"/>
                </a:cubicBezTo>
                <a:cubicBezTo>
                  <a:pt x="48" y="209"/>
                  <a:pt x="50" y="214"/>
                  <a:pt x="54" y="218"/>
                </a:cubicBezTo>
                <a:cubicBezTo>
                  <a:pt x="126" y="218"/>
                  <a:pt x="126" y="218"/>
                  <a:pt x="126" y="218"/>
                </a:cubicBezTo>
                <a:close/>
                <a:moveTo>
                  <a:pt x="32" y="139"/>
                </a:moveTo>
                <a:cubicBezTo>
                  <a:pt x="38" y="139"/>
                  <a:pt x="38" y="139"/>
                  <a:pt x="38" y="139"/>
                </a:cubicBezTo>
                <a:cubicBezTo>
                  <a:pt x="149" y="139"/>
                  <a:pt x="149" y="139"/>
                  <a:pt x="149" y="139"/>
                </a:cubicBezTo>
                <a:cubicBezTo>
                  <a:pt x="151" y="139"/>
                  <a:pt x="151" y="139"/>
                  <a:pt x="151" y="139"/>
                </a:cubicBezTo>
                <a:cubicBezTo>
                  <a:pt x="143" y="128"/>
                  <a:pt x="132" y="120"/>
                  <a:pt x="119" y="115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106"/>
                  <a:pt x="113" y="106"/>
                  <a:pt x="113" y="106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30" y="19"/>
                  <a:pt x="130" y="19"/>
                  <a:pt x="130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32"/>
                  <a:pt x="51" y="32"/>
                  <a:pt x="51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107"/>
                  <a:pt x="68" y="107"/>
                  <a:pt x="68" y="107"/>
                </a:cubicBezTo>
                <a:cubicBezTo>
                  <a:pt x="68" y="113"/>
                  <a:pt x="68" y="113"/>
                  <a:pt x="68" y="113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51" y="120"/>
                  <a:pt x="40" y="129"/>
                  <a:pt x="3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25400">
              <a:prstClr val="black">
                <a:alpha val="36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62261B4B-B55C-28DC-C46F-CADE2A37B28D}"/>
              </a:ext>
            </a:extLst>
          </p:cNvPr>
          <p:cNvSpPr>
            <a:spLocks noEditPoints="1"/>
          </p:cNvSpPr>
          <p:nvPr/>
        </p:nvSpPr>
        <p:spPr bwMode="auto">
          <a:xfrm>
            <a:off x="7415714" y="3977888"/>
            <a:ext cx="356735" cy="415504"/>
          </a:xfrm>
          <a:custGeom>
            <a:avLst/>
            <a:gdLst>
              <a:gd name="T0" fmla="*/ 153 w 293"/>
              <a:gd name="T1" fmla="*/ 41 h 341"/>
              <a:gd name="T2" fmla="*/ 183 w 293"/>
              <a:gd name="T3" fmla="*/ 224 h 341"/>
              <a:gd name="T4" fmla="*/ 29 w 293"/>
              <a:gd name="T5" fmla="*/ 254 h 341"/>
              <a:gd name="T6" fmla="*/ 0 w 293"/>
              <a:gd name="T7" fmla="*/ 70 h 341"/>
              <a:gd name="T8" fmla="*/ 99 w 293"/>
              <a:gd name="T9" fmla="*/ 279 h 341"/>
              <a:gd name="T10" fmla="*/ 110 w 293"/>
              <a:gd name="T11" fmla="*/ 260 h 341"/>
              <a:gd name="T12" fmla="*/ 70 w 293"/>
              <a:gd name="T13" fmla="*/ 279 h 341"/>
              <a:gd name="T14" fmla="*/ 93 w 293"/>
              <a:gd name="T15" fmla="*/ 317 h 341"/>
              <a:gd name="T16" fmla="*/ 148 w 293"/>
              <a:gd name="T17" fmla="*/ 338 h 341"/>
              <a:gd name="T18" fmla="*/ 207 w 293"/>
              <a:gd name="T19" fmla="*/ 288 h 341"/>
              <a:gd name="T20" fmla="*/ 278 w 293"/>
              <a:gd name="T21" fmla="*/ 284 h 341"/>
              <a:gd name="T22" fmla="*/ 239 w 293"/>
              <a:gd name="T23" fmla="*/ 233 h 341"/>
              <a:gd name="T24" fmla="*/ 184 w 293"/>
              <a:gd name="T25" fmla="*/ 291 h 341"/>
              <a:gd name="T26" fmla="*/ 122 w 293"/>
              <a:gd name="T27" fmla="*/ 321 h 341"/>
              <a:gd name="T28" fmla="*/ 99 w 293"/>
              <a:gd name="T29" fmla="*/ 279 h 341"/>
              <a:gd name="T30" fmla="*/ 39 w 293"/>
              <a:gd name="T31" fmla="*/ 11 h 341"/>
              <a:gd name="T32" fmla="*/ 139 w 293"/>
              <a:gd name="T33" fmla="*/ 0 h 341"/>
              <a:gd name="T34" fmla="*/ 140 w 293"/>
              <a:gd name="T35" fmla="*/ 37 h 341"/>
              <a:gd name="T36" fmla="*/ 123 w 293"/>
              <a:gd name="T37" fmla="*/ 17 h 341"/>
              <a:gd name="T38" fmla="*/ 61 w 293"/>
              <a:gd name="T39" fmla="*/ 37 h 341"/>
              <a:gd name="T40" fmla="*/ 21 w 293"/>
              <a:gd name="T41" fmla="*/ 210 h 341"/>
              <a:gd name="T42" fmla="*/ 55 w 293"/>
              <a:gd name="T43" fmla="*/ 217 h 341"/>
              <a:gd name="T44" fmla="*/ 21 w 293"/>
              <a:gd name="T45" fmla="*/ 210 h 341"/>
              <a:gd name="T46" fmla="*/ 21 w 293"/>
              <a:gd name="T47" fmla="*/ 93 h 341"/>
              <a:gd name="T48" fmla="*/ 38 w 293"/>
              <a:gd name="T49" fmla="*/ 90 h 341"/>
              <a:gd name="T50" fmla="*/ 21 w 293"/>
              <a:gd name="T51" fmla="*/ 136 h 341"/>
              <a:gd name="T52" fmla="*/ 38 w 293"/>
              <a:gd name="T53" fmla="*/ 140 h 341"/>
              <a:gd name="T54" fmla="*/ 21 w 293"/>
              <a:gd name="T55" fmla="*/ 136 h 341"/>
              <a:gd name="T56" fmla="*/ 21 w 293"/>
              <a:gd name="T57" fmla="*/ 130 h 341"/>
              <a:gd name="T58" fmla="*/ 38 w 293"/>
              <a:gd name="T59" fmla="*/ 127 h 341"/>
              <a:gd name="T60" fmla="*/ 21 w 293"/>
              <a:gd name="T61" fmla="*/ 118 h 341"/>
              <a:gd name="T62" fmla="*/ 38 w 293"/>
              <a:gd name="T63" fmla="*/ 121 h 341"/>
              <a:gd name="T64" fmla="*/ 21 w 293"/>
              <a:gd name="T65" fmla="*/ 118 h 341"/>
              <a:gd name="T66" fmla="*/ 21 w 293"/>
              <a:gd name="T67" fmla="*/ 112 h 341"/>
              <a:gd name="T68" fmla="*/ 38 w 293"/>
              <a:gd name="T69" fmla="*/ 108 h 341"/>
              <a:gd name="T70" fmla="*/ 21 w 293"/>
              <a:gd name="T71" fmla="*/ 99 h 341"/>
              <a:gd name="T72" fmla="*/ 38 w 293"/>
              <a:gd name="T73" fmla="*/ 103 h 341"/>
              <a:gd name="T74" fmla="*/ 21 w 293"/>
              <a:gd name="T75" fmla="*/ 99 h 341"/>
              <a:gd name="T76" fmla="*/ 21 w 293"/>
              <a:gd name="T77" fmla="*/ 158 h 341"/>
              <a:gd name="T78" fmla="*/ 38 w 293"/>
              <a:gd name="T79" fmla="*/ 155 h 341"/>
              <a:gd name="T80" fmla="*/ 21 w 293"/>
              <a:gd name="T81" fmla="*/ 201 h 341"/>
              <a:gd name="T82" fmla="*/ 38 w 293"/>
              <a:gd name="T83" fmla="*/ 205 h 341"/>
              <a:gd name="T84" fmla="*/ 21 w 293"/>
              <a:gd name="T85" fmla="*/ 201 h 341"/>
              <a:gd name="T86" fmla="*/ 21 w 293"/>
              <a:gd name="T87" fmla="*/ 195 h 341"/>
              <a:gd name="T88" fmla="*/ 38 w 293"/>
              <a:gd name="T89" fmla="*/ 192 h 341"/>
              <a:gd name="T90" fmla="*/ 21 w 293"/>
              <a:gd name="T91" fmla="*/ 183 h 341"/>
              <a:gd name="T92" fmla="*/ 38 w 293"/>
              <a:gd name="T93" fmla="*/ 186 h 341"/>
              <a:gd name="T94" fmla="*/ 21 w 293"/>
              <a:gd name="T95" fmla="*/ 183 h 341"/>
              <a:gd name="T96" fmla="*/ 21 w 293"/>
              <a:gd name="T97" fmla="*/ 177 h 341"/>
              <a:gd name="T98" fmla="*/ 38 w 293"/>
              <a:gd name="T99" fmla="*/ 173 h 341"/>
              <a:gd name="T100" fmla="*/ 21 w 293"/>
              <a:gd name="T101" fmla="*/ 164 h 341"/>
              <a:gd name="T102" fmla="*/ 38 w 293"/>
              <a:gd name="T103" fmla="*/ 168 h 341"/>
              <a:gd name="T104" fmla="*/ 21 w 293"/>
              <a:gd name="T105" fmla="*/ 164 h 341"/>
              <a:gd name="T106" fmla="*/ 21 w 293"/>
              <a:gd name="T107" fmla="*/ 86 h 341"/>
              <a:gd name="T108" fmla="*/ 55 w 293"/>
              <a:gd name="T109" fmla="*/ 80 h 341"/>
              <a:gd name="T110" fmla="*/ 21 w 293"/>
              <a:gd name="T111" fmla="*/ 144 h 341"/>
              <a:gd name="T112" fmla="*/ 55 w 293"/>
              <a:gd name="T113" fmla="*/ 151 h 341"/>
              <a:gd name="T114" fmla="*/ 21 w 293"/>
              <a:gd name="T115" fmla="*/ 144 h 341"/>
              <a:gd name="T116" fmla="*/ 153 w 293"/>
              <a:gd name="T117" fmla="*/ 178 h 341"/>
              <a:gd name="T118" fmla="*/ 67 w 293"/>
              <a:gd name="T119" fmla="*/ 178 h 341"/>
              <a:gd name="T120" fmla="*/ 134 w 293"/>
              <a:gd name="T121" fmla="*/ 15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3" h="341">
                <a:moveTo>
                  <a:pt x="29" y="41"/>
                </a:moveTo>
                <a:cubicBezTo>
                  <a:pt x="128" y="41"/>
                  <a:pt x="85" y="41"/>
                  <a:pt x="153" y="41"/>
                </a:cubicBezTo>
                <a:cubicBezTo>
                  <a:pt x="169" y="41"/>
                  <a:pt x="183" y="54"/>
                  <a:pt x="183" y="70"/>
                </a:cubicBezTo>
                <a:cubicBezTo>
                  <a:pt x="183" y="224"/>
                  <a:pt x="183" y="224"/>
                  <a:pt x="183" y="224"/>
                </a:cubicBezTo>
                <a:cubicBezTo>
                  <a:pt x="183" y="240"/>
                  <a:pt x="169" y="254"/>
                  <a:pt x="153" y="254"/>
                </a:cubicBezTo>
                <a:cubicBezTo>
                  <a:pt x="29" y="254"/>
                  <a:pt x="29" y="254"/>
                  <a:pt x="29" y="254"/>
                </a:cubicBezTo>
                <a:cubicBezTo>
                  <a:pt x="13" y="254"/>
                  <a:pt x="0" y="240"/>
                  <a:pt x="0" y="22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54"/>
                  <a:pt x="13" y="41"/>
                  <a:pt x="29" y="41"/>
                </a:cubicBezTo>
                <a:close/>
                <a:moveTo>
                  <a:pt x="99" y="279"/>
                </a:moveTo>
                <a:cubicBezTo>
                  <a:pt x="110" y="279"/>
                  <a:pt x="110" y="279"/>
                  <a:pt x="110" y="279"/>
                </a:cubicBezTo>
                <a:cubicBezTo>
                  <a:pt x="110" y="260"/>
                  <a:pt x="110" y="260"/>
                  <a:pt x="110" y="260"/>
                </a:cubicBezTo>
                <a:cubicBezTo>
                  <a:pt x="70" y="260"/>
                  <a:pt x="70" y="260"/>
                  <a:pt x="70" y="260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82" y="279"/>
                  <a:pt x="82" y="279"/>
                  <a:pt x="82" y="279"/>
                </a:cubicBezTo>
                <a:cubicBezTo>
                  <a:pt x="83" y="294"/>
                  <a:pt x="87" y="307"/>
                  <a:pt x="93" y="317"/>
                </a:cubicBezTo>
                <a:cubicBezTo>
                  <a:pt x="99" y="326"/>
                  <a:pt x="107" y="333"/>
                  <a:pt x="116" y="337"/>
                </a:cubicBezTo>
                <a:cubicBezTo>
                  <a:pt x="125" y="340"/>
                  <a:pt x="136" y="341"/>
                  <a:pt x="148" y="338"/>
                </a:cubicBezTo>
                <a:cubicBezTo>
                  <a:pt x="163" y="333"/>
                  <a:pt x="180" y="322"/>
                  <a:pt x="196" y="302"/>
                </a:cubicBezTo>
                <a:cubicBezTo>
                  <a:pt x="200" y="297"/>
                  <a:pt x="204" y="292"/>
                  <a:pt x="207" y="288"/>
                </a:cubicBezTo>
                <a:cubicBezTo>
                  <a:pt x="221" y="270"/>
                  <a:pt x="234" y="253"/>
                  <a:pt x="245" y="248"/>
                </a:cubicBezTo>
                <a:cubicBezTo>
                  <a:pt x="255" y="245"/>
                  <a:pt x="266" y="253"/>
                  <a:pt x="278" y="284"/>
                </a:cubicBezTo>
                <a:cubicBezTo>
                  <a:pt x="293" y="278"/>
                  <a:pt x="293" y="278"/>
                  <a:pt x="293" y="278"/>
                </a:cubicBezTo>
                <a:cubicBezTo>
                  <a:pt x="276" y="235"/>
                  <a:pt x="258" y="226"/>
                  <a:pt x="239" y="233"/>
                </a:cubicBezTo>
                <a:cubicBezTo>
                  <a:pt x="224" y="239"/>
                  <a:pt x="209" y="258"/>
                  <a:pt x="194" y="278"/>
                </a:cubicBezTo>
                <a:cubicBezTo>
                  <a:pt x="191" y="282"/>
                  <a:pt x="187" y="287"/>
                  <a:pt x="184" y="291"/>
                </a:cubicBezTo>
                <a:cubicBezTo>
                  <a:pt x="170" y="309"/>
                  <a:pt x="156" y="318"/>
                  <a:pt x="143" y="322"/>
                </a:cubicBezTo>
                <a:cubicBezTo>
                  <a:pt x="135" y="324"/>
                  <a:pt x="128" y="324"/>
                  <a:pt x="122" y="321"/>
                </a:cubicBezTo>
                <a:cubicBezTo>
                  <a:pt x="116" y="319"/>
                  <a:pt x="111" y="314"/>
                  <a:pt x="107" y="308"/>
                </a:cubicBezTo>
                <a:cubicBezTo>
                  <a:pt x="102" y="301"/>
                  <a:pt x="99" y="291"/>
                  <a:pt x="99" y="279"/>
                </a:cubicBezTo>
                <a:close/>
                <a:moveTo>
                  <a:pt x="45" y="37"/>
                </a:moveTo>
                <a:cubicBezTo>
                  <a:pt x="39" y="11"/>
                  <a:pt x="39" y="11"/>
                  <a:pt x="39" y="11"/>
                </a:cubicBezTo>
                <a:cubicBezTo>
                  <a:pt x="46" y="0"/>
                  <a:pt x="46" y="0"/>
                  <a:pt x="46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6" y="11"/>
                  <a:pt x="146" y="11"/>
                  <a:pt x="146" y="11"/>
                </a:cubicBezTo>
                <a:cubicBezTo>
                  <a:pt x="140" y="37"/>
                  <a:pt x="140" y="37"/>
                  <a:pt x="140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1" y="37"/>
                  <a:pt x="61" y="37"/>
                  <a:pt x="61" y="37"/>
                </a:cubicBezTo>
                <a:cubicBezTo>
                  <a:pt x="45" y="37"/>
                  <a:pt x="45" y="37"/>
                  <a:pt x="45" y="37"/>
                </a:cubicBezTo>
                <a:close/>
                <a:moveTo>
                  <a:pt x="21" y="210"/>
                </a:moveTo>
                <a:cubicBezTo>
                  <a:pt x="21" y="217"/>
                  <a:pt x="21" y="217"/>
                  <a:pt x="21" y="217"/>
                </a:cubicBezTo>
                <a:cubicBezTo>
                  <a:pt x="55" y="217"/>
                  <a:pt x="55" y="217"/>
                  <a:pt x="55" y="217"/>
                </a:cubicBezTo>
                <a:cubicBezTo>
                  <a:pt x="55" y="210"/>
                  <a:pt x="55" y="210"/>
                  <a:pt x="55" y="210"/>
                </a:cubicBezTo>
                <a:cubicBezTo>
                  <a:pt x="21" y="210"/>
                  <a:pt x="21" y="210"/>
                  <a:pt x="21" y="210"/>
                </a:cubicBezTo>
                <a:close/>
                <a:moveTo>
                  <a:pt x="21" y="90"/>
                </a:moveTo>
                <a:cubicBezTo>
                  <a:pt x="21" y="93"/>
                  <a:pt x="21" y="93"/>
                  <a:pt x="21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0"/>
                  <a:pt x="38" y="90"/>
                  <a:pt x="38" y="90"/>
                </a:cubicBezTo>
                <a:cubicBezTo>
                  <a:pt x="21" y="90"/>
                  <a:pt x="21" y="90"/>
                  <a:pt x="21" y="90"/>
                </a:cubicBezTo>
                <a:close/>
                <a:moveTo>
                  <a:pt x="21" y="136"/>
                </a:moveTo>
                <a:cubicBezTo>
                  <a:pt x="21" y="140"/>
                  <a:pt x="21" y="140"/>
                  <a:pt x="21" y="140"/>
                </a:cubicBezTo>
                <a:cubicBezTo>
                  <a:pt x="38" y="140"/>
                  <a:pt x="38" y="140"/>
                  <a:pt x="38" y="140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21" y="136"/>
                  <a:pt x="21" y="136"/>
                  <a:pt x="21" y="136"/>
                </a:cubicBezTo>
                <a:close/>
                <a:moveTo>
                  <a:pt x="21" y="127"/>
                </a:moveTo>
                <a:cubicBezTo>
                  <a:pt x="21" y="128"/>
                  <a:pt x="21" y="129"/>
                  <a:pt x="21" y="130"/>
                </a:cubicBezTo>
                <a:cubicBezTo>
                  <a:pt x="26" y="130"/>
                  <a:pt x="32" y="130"/>
                  <a:pt x="38" y="130"/>
                </a:cubicBezTo>
                <a:cubicBezTo>
                  <a:pt x="38" y="129"/>
                  <a:pt x="38" y="128"/>
                  <a:pt x="38" y="127"/>
                </a:cubicBezTo>
                <a:cubicBezTo>
                  <a:pt x="32" y="127"/>
                  <a:pt x="26" y="127"/>
                  <a:pt x="21" y="127"/>
                </a:cubicBezTo>
                <a:close/>
                <a:moveTo>
                  <a:pt x="21" y="118"/>
                </a:moveTo>
                <a:cubicBezTo>
                  <a:pt x="21" y="119"/>
                  <a:pt x="21" y="120"/>
                  <a:pt x="21" y="121"/>
                </a:cubicBezTo>
                <a:cubicBezTo>
                  <a:pt x="26" y="121"/>
                  <a:pt x="32" y="121"/>
                  <a:pt x="38" y="121"/>
                </a:cubicBezTo>
                <a:cubicBezTo>
                  <a:pt x="38" y="120"/>
                  <a:pt x="38" y="119"/>
                  <a:pt x="38" y="118"/>
                </a:cubicBezTo>
                <a:cubicBezTo>
                  <a:pt x="32" y="118"/>
                  <a:pt x="26" y="118"/>
                  <a:pt x="21" y="118"/>
                </a:cubicBezTo>
                <a:close/>
                <a:moveTo>
                  <a:pt x="21" y="108"/>
                </a:moveTo>
                <a:cubicBezTo>
                  <a:pt x="21" y="110"/>
                  <a:pt x="21" y="111"/>
                  <a:pt x="21" y="112"/>
                </a:cubicBezTo>
                <a:cubicBezTo>
                  <a:pt x="26" y="112"/>
                  <a:pt x="32" y="112"/>
                  <a:pt x="38" y="112"/>
                </a:cubicBezTo>
                <a:cubicBezTo>
                  <a:pt x="38" y="111"/>
                  <a:pt x="38" y="110"/>
                  <a:pt x="38" y="108"/>
                </a:cubicBezTo>
                <a:cubicBezTo>
                  <a:pt x="32" y="108"/>
                  <a:pt x="26" y="108"/>
                  <a:pt x="21" y="108"/>
                </a:cubicBezTo>
                <a:close/>
                <a:moveTo>
                  <a:pt x="21" y="99"/>
                </a:moveTo>
                <a:cubicBezTo>
                  <a:pt x="21" y="100"/>
                  <a:pt x="21" y="102"/>
                  <a:pt x="21" y="103"/>
                </a:cubicBezTo>
                <a:cubicBezTo>
                  <a:pt x="26" y="103"/>
                  <a:pt x="32" y="103"/>
                  <a:pt x="38" y="103"/>
                </a:cubicBezTo>
                <a:cubicBezTo>
                  <a:pt x="38" y="102"/>
                  <a:pt x="38" y="100"/>
                  <a:pt x="38" y="99"/>
                </a:cubicBezTo>
                <a:cubicBezTo>
                  <a:pt x="32" y="99"/>
                  <a:pt x="26" y="99"/>
                  <a:pt x="21" y="99"/>
                </a:cubicBezTo>
                <a:close/>
                <a:moveTo>
                  <a:pt x="21" y="155"/>
                </a:moveTo>
                <a:cubicBezTo>
                  <a:pt x="21" y="158"/>
                  <a:pt x="21" y="158"/>
                  <a:pt x="21" y="158"/>
                </a:cubicBezTo>
                <a:cubicBezTo>
                  <a:pt x="38" y="158"/>
                  <a:pt x="38" y="158"/>
                  <a:pt x="38" y="158"/>
                </a:cubicBezTo>
                <a:cubicBezTo>
                  <a:pt x="38" y="155"/>
                  <a:pt x="38" y="155"/>
                  <a:pt x="38" y="155"/>
                </a:cubicBezTo>
                <a:cubicBezTo>
                  <a:pt x="21" y="155"/>
                  <a:pt x="21" y="155"/>
                  <a:pt x="21" y="155"/>
                </a:cubicBezTo>
                <a:close/>
                <a:moveTo>
                  <a:pt x="21" y="201"/>
                </a:moveTo>
                <a:cubicBezTo>
                  <a:pt x="21" y="205"/>
                  <a:pt x="21" y="205"/>
                  <a:pt x="21" y="205"/>
                </a:cubicBezTo>
                <a:cubicBezTo>
                  <a:pt x="38" y="205"/>
                  <a:pt x="38" y="205"/>
                  <a:pt x="38" y="205"/>
                </a:cubicBezTo>
                <a:cubicBezTo>
                  <a:pt x="38" y="201"/>
                  <a:pt x="38" y="201"/>
                  <a:pt x="38" y="201"/>
                </a:cubicBezTo>
                <a:cubicBezTo>
                  <a:pt x="21" y="201"/>
                  <a:pt x="21" y="201"/>
                  <a:pt x="21" y="201"/>
                </a:cubicBezTo>
                <a:close/>
                <a:moveTo>
                  <a:pt x="21" y="192"/>
                </a:moveTo>
                <a:cubicBezTo>
                  <a:pt x="21" y="193"/>
                  <a:pt x="21" y="194"/>
                  <a:pt x="21" y="195"/>
                </a:cubicBezTo>
                <a:cubicBezTo>
                  <a:pt x="26" y="195"/>
                  <a:pt x="32" y="195"/>
                  <a:pt x="38" y="195"/>
                </a:cubicBezTo>
                <a:cubicBezTo>
                  <a:pt x="38" y="194"/>
                  <a:pt x="38" y="193"/>
                  <a:pt x="38" y="192"/>
                </a:cubicBezTo>
                <a:cubicBezTo>
                  <a:pt x="32" y="192"/>
                  <a:pt x="26" y="192"/>
                  <a:pt x="21" y="192"/>
                </a:cubicBezTo>
                <a:close/>
                <a:moveTo>
                  <a:pt x="21" y="183"/>
                </a:moveTo>
                <a:cubicBezTo>
                  <a:pt x="21" y="184"/>
                  <a:pt x="21" y="185"/>
                  <a:pt x="21" y="186"/>
                </a:cubicBezTo>
                <a:cubicBezTo>
                  <a:pt x="26" y="186"/>
                  <a:pt x="32" y="186"/>
                  <a:pt x="38" y="186"/>
                </a:cubicBezTo>
                <a:cubicBezTo>
                  <a:pt x="38" y="185"/>
                  <a:pt x="38" y="184"/>
                  <a:pt x="38" y="183"/>
                </a:cubicBezTo>
                <a:cubicBezTo>
                  <a:pt x="32" y="183"/>
                  <a:pt x="26" y="183"/>
                  <a:pt x="21" y="183"/>
                </a:cubicBezTo>
                <a:close/>
                <a:moveTo>
                  <a:pt x="21" y="173"/>
                </a:moveTo>
                <a:cubicBezTo>
                  <a:pt x="21" y="175"/>
                  <a:pt x="21" y="176"/>
                  <a:pt x="21" y="177"/>
                </a:cubicBezTo>
                <a:cubicBezTo>
                  <a:pt x="26" y="177"/>
                  <a:pt x="32" y="177"/>
                  <a:pt x="38" y="177"/>
                </a:cubicBezTo>
                <a:cubicBezTo>
                  <a:pt x="38" y="176"/>
                  <a:pt x="38" y="175"/>
                  <a:pt x="38" y="173"/>
                </a:cubicBezTo>
                <a:cubicBezTo>
                  <a:pt x="32" y="173"/>
                  <a:pt x="26" y="173"/>
                  <a:pt x="21" y="173"/>
                </a:cubicBezTo>
                <a:close/>
                <a:moveTo>
                  <a:pt x="21" y="164"/>
                </a:moveTo>
                <a:cubicBezTo>
                  <a:pt x="21" y="165"/>
                  <a:pt x="21" y="166"/>
                  <a:pt x="21" y="168"/>
                </a:cubicBezTo>
                <a:cubicBezTo>
                  <a:pt x="26" y="168"/>
                  <a:pt x="32" y="168"/>
                  <a:pt x="38" y="168"/>
                </a:cubicBezTo>
                <a:cubicBezTo>
                  <a:pt x="38" y="166"/>
                  <a:pt x="38" y="165"/>
                  <a:pt x="38" y="164"/>
                </a:cubicBezTo>
                <a:cubicBezTo>
                  <a:pt x="32" y="164"/>
                  <a:pt x="26" y="164"/>
                  <a:pt x="21" y="164"/>
                </a:cubicBezTo>
                <a:close/>
                <a:moveTo>
                  <a:pt x="21" y="80"/>
                </a:moveTo>
                <a:cubicBezTo>
                  <a:pt x="21" y="86"/>
                  <a:pt x="21" y="86"/>
                  <a:pt x="21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5" y="80"/>
                  <a:pt x="55" y="80"/>
                  <a:pt x="55" y="80"/>
                </a:cubicBezTo>
                <a:cubicBezTo>
                  <a:pt x="21" y="80"/>
                  <a:pt x="21" y="80"/>
                  <a:pt x="21" y="80"/>
                </a:cubicBezTo>
                <a:close/>
                <a:moveTo>
                  <a:pt x="21" y="144"/>
                </a:moveTo>
                <a:cubicBezTo>
                  <a:pt x="21" y="151"/>
                  <a:pt x="21" y="151"/>
                  <a:pt x="21" y="151"/>
                </a:cubicBezTo>
                <a:cubicBezTo>
                  <a:pt x="55" y="151"/>
                  <a:pt x="55" y="151"/>
                  <a:pt x="55" y="151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21" y="144"/>
                  <a:pt x="21" y="144"/>
                  <a:pt x="21" y="144"/>
                </a:cubicBezTo>
                <a:close/>
                <a:moveTo>
                  <a:pt x="67" y="178"/>
                </a:moveTo>
                <a:cubicBezTo>
                  <a:pt x="74" y="220"/>
                  <a:pt x="145" y="228"/>
                  <a:pt x="153" y="178"/>
                </a:cubicBezTo>
                <a:cubicBezTo>
                  <a:pt x="158" y="143"/>
                  <a:pt x="110" y="84"/>
                  <a:pt x="110" y="84"/>
                </a:cubicBezTo>
                <a:cubicBezTo>
                  <a:pt x="110" y="84"/>
                  <a:pt x="60" y="135"/>
                  <a:pt x="67" y="178"/>
                </a:cubicBezTo>
                <a:close/>
                <a:moveTo>
                  <a:pt x="106" y="201"/>
                </a:moveTo>
                <a:cubicBezTo>
                  <a:pt x="130" y="203"/>
                  <a:pt x="147" y="187"/>
                  <a:pt x="134" y="150"/>
                </a:cubicBezTo>
                <a:lnTo>
                  <a:pt x="106" y="201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5" name="Group 14" descr="D:\51PPT模板网\51pptmoban.com\图片.jpg">
            <a:extLst>
              <a:ext uri="{FF2B5EF4-FFF2-40B4-BE49-F238E27FC236}">
                <a16:creationId xmlns:a16="http://schemas.microsoft.com/office/drawing/2014/main" id="{9CBA15B2-0D59-2BB8-3BE9-76A8ECDC777E}"/>
              </a:ext>
            </a:extLst>
          </p:cNvPr>
          <p:cNvGrpSpPr/>
          <p:nvPr/>
        </p:nvGrpSpPr>
        <p:grpSpPr>
          <a:xfrm>
            <a:off x="5694917" y="3057051"/>
            <a:ext cx="846258" cy="717618"/>
            <a:chOff x="4130294" y="1070076"/>
            <a:chExt cx="635754" cy="53911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877EA9F7-6023-B351-08E1-EC33C4A41E8F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130294" y="1070076"/>
              <a:ext cx="635754" cy="539115"/>
            </a:xfrm>
            <a:custGeom>
              <a:avLst/>
              <a:gdLst/>
              <a:ahLst/>
              <a:cxnLst>
                <a:cxn ang="0">
                  <a:pos x="494" y="0"/>
                </a:cxn>
                <a:cxn ang="0">
                  <a:pos x="17" y="0"/>
                </a:cxn>
                <a:cxn ang="0">
                  <a:pos x="0" y="16"/>
                </a:cxn>
                <a:cxn ang="0">
                  <a:pos x="0" y="361"/>
                </a:cxn>
                <a:cxn ang="0">
                  <a:pos x="17" y="377"/>
                </a:cxn>
                <a:cxn ang="0">
                  <a:pos x="174" y="377"/>
                </a:cxn>
                <a:cxn ang="0">
                  <a:pos x="174" y="402"/>
                </a:cxn>
                <a:cxn ang="0">
                  <a:pos x="139" y="435"/>
                </a:cxn>
                <a:cxn ang="0">
                  <a:pos x="380" y="435"/>
                </a:cxn>
                <a:cxn ang="0">
                  <a:pos x="346" y="402"/>
                </a:cxn>
                <a:cxn ang="0">
                  <a:pos x="346" y="377"/>
                </a:cxn>
                <a:cxn ang="0">
                  <a:pos x="494" y="377"/>
                </a:cxn>
                <a:cxn ang="0">
                  <a:pos x="510" y="361"/>
                </a:cxn>
                <a:cxn ang="0">
                  <a:pos x="510" y="16"/>
                </a:cxn>
                <a:cxn ang="0">
                  <a:pos x="494" y="0"/>
                </a:cxn>
                <a:cxn ang="0">
                  <a:pos x="481" y="335"/>
                </a:cxn>
                <a:cxn ang="0">
                  <a:pos x="467" y="349"/>
                </a:cxn>
                <a:cxn ang="0">
                  <a:pos x="44" y="349"/>
                </a:cxn>
                <a:cxn ang="0">
                  <a:pos x="30" y="335"/>
                </a:cxn>
                <a:cxn ang="0">
                  <a:pos x="30" y="42"/>
                </a:cxn>
                <a:cxn ang="0">
                  <a:pos x="44" y="28"/>
                </a:cxn>
                <a:cxn ang="0">
                  <a:pos x="467" y="28"/>
                </a:cxn>
                <a:cxn ang="0">
                  <a:pos x="481" y="42"/>
                </a:cxn>
                <a:cxn ang="0">
                  <a:pos x="481" y="335"/>
                </a:cxn>
              </a:cxnLst>
              <a:rect l="0" t="0" r="r" b="b"/>
              <a:pathLst>
                <a:path w="510" h="435">
                  <a:moveTo>
                    <a:pt x="49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70"/>
                    <a:pt x="8" y="377"/>
                    <a:pt x="17" y="377"/>
                  </a:cubicBezTo>
                  <a:cubicBezTo>
                    <a:pt x="174" y="377"/>
                    <a:pt x="174" y="377"/>
                    <a:pt x="174" y="377"/>
                  </a:cubicBezTo>
                  <a:cubicBezTo>
                    <a:pt x="174" y="402"/>
                    <a:pt x="174" y="402"/>
                    <a:pt x="174" y="402"/>
                  </a:cubicBezTo>
                  <a:cubicBezTo>
                    <a:pt x="139" y="435"/>
                    <a:pt x="139" y="435"/>
                    <a:pt x="139" y="435"/>
                  </a:cubicBezTo>
                  <a:cubicBezTo>
                    <a:pt x="380" y="435"/>
                    <a:pt x="380" y="435"/>
                    <a:pt x="380" y="435"/>
                  </a:cubicBezTo>
                  <a:cubicBezTo>
                    <a:pt x="346" y="402"/>
                    <a:pt x="346" y="402"/>
                    <a:pt x="346" y="402"/>
                  </a:cubicBezTo>
                  <a:cubicBezTo>
                    <a:pt x="346" y="377"/>
                    <a:pt x="346" y="377"/>
                    <a:pt x="346" y="377"/>
                  </a:cubicBezTo>
                  <a:cubicBezTo>
                    <a:pt x="494" y="377"/>
                    <a:pt x="494" y="377"/>
                    <a:pt x="494" y="377"/>
                  </a:cubicBezTo>
                  <a:cubicBezTo>
                    <a:pt x="503" y="377"/>
                    <a:pt x="510" y="370"/>
                    <a:pt x="510" y="361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10" y="7"/>
                    <a:pt x="503" y="0"/>
                    <a:pt x="494" y="0"/>
                  </a:cubicBezTo>
                  <a:close/>
                  <a:moveTo>
                    <a:pt x="481" y="335"/>
                  </a:moveTo>
                  <a:cubicBezTo>
                    <a:pt x="481" y="343"/>
                    <a:pt x="475" y="349"/>
                    <a:pt x="467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36" y="349"/>
                    <a:pt x="30" y="343"/>
                    <a:pt x="30" y="33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34"/>
                    <a:pt x="36" y="28"/>
                    <a:pt x="44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75" y="28"/>
                    <a:pt x="481" y="34"/>
                    <a:pt x="481" y="42"/>
                  </a:cubicBezTo>
                  <a:lnTo>
                    <a:pt x="481" y="3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B8CCB0E7-7285-8044-07EC-1B2C1770F9A9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320559" y="1189182"/>
              <a:ext cx="255224" cy="255154"/>
            </a:xfrm>
            <a:custGeom>
              <a:avLst/>
              <a:gdLst>
                <a:gd name="T0" fmla="*/ 709 w 709"/>
                <a:gd name="T1" fmla="*/ 570 h 709"/>
                <a:gd name="T2" fmla="*/ 373 w 709"/>
                <a:gd name="T3" fmla="*/ 709 h 709"/>
                <a:gd name="T4" fmla="*/ 373 w 709"/>
                <a:gd name="T5" fmla="*/ 294 h 709"/>
                <a:gd name="T6" fmla="*/ 709 w 709"/>
                <a:gd name="T7" fmla="*/ 154 h 709"/>
                <a:gd name="T8" fmla="*/ 709 w 709"/>
                <a:gd name="T9" fmla="*/ 570 h 709"/>
                <a:gd name="T10" fmla="*/ 335 w 709"/>
                <a:gd name="T11" fmla="*/ 294 h 709"/>
                <a:gd name="T12" fmla="*/ 0 w 709"/>
                <a:gd name="T13" fmla="*/ 154 h 709"/>
                <a:gd name="T14" fmla="*/ 0 w 709"/>
                <a:gd name="T15" fmla="*/ 570 h 709"/>
                <a:gd name="T16" fmla="*/ 335 w 709"/>
                <a:gd name="T17" fmla="*/ 709 h 709"/>
                <a:gd name="T18" fmla="*/ 335 w 709"/>
                <a:gd name="T19" fmla="*/ 294 h 709"/>
                <a:gd name="T20" fmla="*/ 354 w 709"/>
                <a:gd name="T21" fmla="*/ 0 h 709"/>
                <a:gd name="T22" fmla="*/ 0 w 709"/>
                <a:gd name="T23" fmla="*/ 126 h 709"/>
                <a:gd name="T24" fmla="*/ 354 w 709"/>
                <a:gd name="T25" fmla="*/ 268 h 709"/>
                <a:gd name="T26" fmla="*/ 709 w 709"/>
                <a:gd name="T27" fmla="*/ 126 h 709"/>
                <a:gd name="T28" fmla="*/ 354 w 709"/>
                <a:gd name="T2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6" name="Freeform 21">
            <a:extLst>
              <a:ext uri="{FF2B5EF4-FFF2-40B4-BE49-F238E27FC236}">
                <a16:creationId xmlns:a16="http://schemas.microsoft.com/office/drawing/2014/main" id="{DAA19DEC-D2CF-61EF-82B6-35F547A989EC}"/>
              </a:ext>
            </a:extLst>
          </p:cNvPr>
          <p:cNvSpPr>
            <a:spLocks noEditPoints="1"/>
          </p:cNvSpPr>
          <p:nvPr/>
        </p:nvSpPr>
        <p:spPr bwMode="auto">
          <a:xfrm>
            <a:off x="7305830" y="2393712"/>
            <a:ext cx="302847" cy="408844"/>
          </a:xfrm>
          <a:custGeom>
            <a:avLst/>
            <a:gdLst>
              <a:gd name="T0" fmla="*/ 94 w 237"/>
              <a:gd name="T1" fmla="*/ 124 h 320"/>
              <a:gd name="T2" fmla="*/ 26 w 237"/>
              <a:gd name="T3" fmla="*/ 197 h 320"/>
              <a:gd name="T4" fmla="*/ 118 w 237"/>
              <a:gd name="T5" fmla="*/ 291 h 320"/>
              <a:gd name="T6" fmla="*/ 26 w 237"/>
              <a:gd name="T7" fmla="*/ 281 h 320"/>
              <a:gd name="T8" fmla="*/ 118 w 237"/>
              <a:gd name="T9" fmla="*/ 291 h 320"/>
              <a:gd name="T10" fmla="*/ 110 w 237"/>
              <a:gd name="T11" fmla="*/ 220 h 320"/>
              <a:gd name="T12" fmla="*/ 26 w 237"/>
              <a:gd name="T13" fmla="*/ 230 h 320"/>
              <a:gd name="T14" fmla="*/ 126 w 237"/>
              <a:gd name="T15" fmla="*/ 250 h 320"/>
              <a:gd name="T16" fmla="*/ 26 w 237"/>
              <a:gd name="T17" fmla="*/ 240 h 320"/>
              <a:gd name="T18" fmla="*/ 126 w 237"/>
              <a:gd name="T19" fmla="*/ 250 h 320"/>
              <a:gd name="T20" fmla="*/ 78 w 237"/>
              <a:gd name="T21" fmla="*/ 261 h 320"/>
              <a:gd name="T22" fmla="*/ 26 w 237"/>
              <a:gd name="T23" fmla="*/ 271 h 320"/>
              <a:gd name="T24" fmla="*/ 125 w 237"/>
              <a:gd name="T25" fmla="*/ 165 h 320"/>
              <a:gd name="T26" fmla="*/ 141 w 237"/>
              <a:gd name="T27" fmla="*/ 152 h 320"/>
              <a:gd name="T28" fmla="*/ 153 w 237"/>
              <a:gd name="T29" fmla="*/ 137 h 320"/>
              <a:gd name="T30" fmla="*/ 141 w 237"/>
              <a:gd name="T31" fmla="*/ 124 h 320"/>
              <a:gd name="T32" fmla="*/ 125 w 237"/>
              <a:gd name="T33" fmla="*/ 137 h 320"/>
              <a:gd name="T34" fmla="*/ 113 w 237"/>
              <a:gd name="T35" fmla="*/ 152 h 320"/>
              <a:gd name="T36" fmla="*/ 125 w 237"/>
              <a:gd name="T37" fmla="*/ 165 h 320"/>
              <a:gd name="T38" fmla="*/ 119 w 237"/>
              <a:gd name="T39" fmla="*/ 95 h 320"/>
              <a:gd name="T40" fmla="*/ 122 w 237"/>
              <a:gd name="T41" fmla="*/ 72 h 320"/>
              <a:gd name="T42" fmla="*/ 119 w 237"/>
              <a:gd name="T43" fmla="*/ 87 h 320"/>
              <a:gd name="T44" fmla="*/ 115 w 237"/>
              <a:gd name="T45" fmla="*/ 84 h 320"/>
              <a:gd name="T46" fmla="*/ 107 w 237"/>
              <a:gd name="T47" fmla="*/ 83 h 320"/>
              <a:gd name="T48" fmla="*/ 29 w 237"/>
              <a:gd name="T49" fmla="*/ 58 h 320"/>
              <a:gd name="T50" fmla="*/ 115 w 237"/>
              <a:gd name="T51" fmla="*/ 3 h 320"/>
              <a:gd name="T52" fmla="*/ 119 w 237"/>
              <a:gd name="T53" fmla="*/ 0 h 320"/>
              <a:gd name="T54" fmla="*/ 122 w 237"/>
              <a:gd name="T55" fmla="*/ 58 h 320"/>
              <a:gd name="T56" fmla="*/ 171 w 237"/>
              <a:gd name="T57" fmla="*/ 320 h 320"/>
              <a:gd name="T58" fmla="*/ 0 w 237"/>
              <a:gd name="T59" fmla="*/ 292 h 320"/>
              <a:gd name="T60" fmla="*/ 60 w 237"/>
              <a:gd name="T61" fmla="*/ 162 h 320"/>
              <a:gd name="T62" fmla="*/ 60 w 237"/>
              <a:gd name="T63" fmla="*/ 138 h 320"/>
              <a:gd name="T64" fmla="*/ 60 w 237"/>
              <a:gd name="T65" fmla="*/ 162 h 320"/>
              <a:gd name="T66" fmla="*/ 88 w 237"/>
              <a:gd name="T67" fmla="*/ 180 h 320"/>
              <a:gd name="T68" fmla="*/ 78 w 237"/>
              <a:gd name="T69" fmla="*/ 191 h 320"/>
              <a:gd name="T70" fmla="*/ 75 w 237"/>
              <a:gd name="T71" fmla="*/ 184 h 320"/>
              <a:gd name="T72" fmla="*/ 45 w 237"/>
              <a:gd name="T73" fmla="*/ 191 h 320"/>
              <a:gd name="T74" fmla="*/ 42 w 237"/>
              <a:gd name="T75" fmla="*/ 184 h 320"/>
              <a:gd name="T76" fmla="*/ 32 w 237"/>
              <a:gd name="T77" fmla="*/ 191 h 320"/>
              <a:gd name="T78" fmla="*/ 47 w 237"/>
              <a:gd name="T79" fmla="*/ 165 h 320"/>
              <a:gd name="T80" fmla="*/ 197 w 237"/>
              <a:gd name="T81" fmla="*/ 58 h 320"/>
              <a:gd name="T82" fmla="*/ 237 w 237"/>
              <a:gd name="T83" fmla="*/ 87 h 320"/>
              <a:gd name="T84" fmla="*/ 209 w 237"/>
              <a:gd name="T85" fmla="*/ 320 h 320"/>
              <a:gd name="T86" fmla="*/ 197 w 237"/>
              <a:gd name="T87" fmla="*/ 5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7" h="320">
                <a:moveTo>
                  <a:pt x="94" y="197"/>
                </a:moveTo>
                <a:cubicBezTo>
                  <a:pt x="94" y="124"/>
                  <a:pt x="94" y="124"/>
                  <a:pt x="94" y="124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26" y="197"/>
                  <a:pt x="26" y="197"/>
                  <a:pt x="26" y="197"/>
                </a:cubicBezTo>
                <a:cubicBezTo>
                  <a:pt x="94" y="197"/>
                  <a:pt x="94" y="197"/>
                  <a:pt x="94" y="197"/>
                </a:cubicBezTo>
                <a:close/>
                <a:moveTo>
                  <a:pt x="118" y="291"/>
                </a:moveTo>
                <a:cubicBezTo>
                  <a:pt x="118" y="281"/>
                  <a:pt x="118" y="281"/>
                  <a:pt x="118" y="281"/>
                </a:cubicBezTo>
                <a:cubicBezTo>
                  <a:pt x="26" y="281"/>
                  <a:pt x="26" y="281"/>
                  <a:pt x="26" y="281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118" y="291"/>
                  <a:pt x="118" y="291"/>
                  <a:pt x="118" y="291"/>
                </a:cubicBezTo>
                <a:close/>
                <a:moveTo>
                  <a:pt x="110" y="230"/>
                </a:moveTo>
                <a:cubicBezTo>
                  <a:pt x="110" y="220"/>
                  <a:pt x="110" y="220"/>
                  <a:pt x="110" y="220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30"/>
                  <a:pt x="26" y="230"/>
                  <a:pt x="26" y="230"/>
                </a:cubicBezTo>
                <a:cubicBezTo>
                  <a:pt x="110" y="230"/>
                  <a:pt x="110" y="230"/>
                  <a:pt x="110" y="230"/>
                </a:cubicBezTo>
                <a:close/>
                <a:moveTo>
                  <a:pt x="126" y="250"/>
                </a:moveTo>
                <a:cubicBezTo>
                  <a:pt x="126" y="240"/>
                  <a:pt x="126" y="240"/>
                  <a:pt x="126" y="240"/>
                </a:cubicBezTo>
                <a:cubicBezTo>
                  <a:pt x="26" y="240"/>
                  <a:pt x="26" y="240"/>
                  <a:pt x="26" y="240"/>
                </a:cubicBezTo>
                <a:cubicBezTo>
                  <a:pt x="26" y="250"/>
                  <a:pt x="26" y="250"/>
                  <a:pt x="26" y="250"/>
                </a:cubicBezTo>
                <a:cubicBezTo>
                  <a:pt x="126" y="250"/>
                  <a:pt x="126" y="250"/>
                  <a:pt x="126" y="250"/>
                </a:cubicBezTo>
                <a:close/>
                <a:moveTo>
                  <a:pt x="78" y="271"/>
                </a:moveTo>
                <a:cubicBezTo>
                  <a:pt x="78" y="261"/>
                  <a:pt x="78" y="261"/>
                  <a:pt x="78" y="261"/>
                </a:cubicBezTo>
                <a:cubicBezTo>
                  <a:pt x="26" y="261"/>
                  <a:pt x="26" y="261"/>
                  <a:pt x="26" y="261"/>
                </a:cubicBezTo>
                <a:cubicBezTo>
                  <a:pt x="26" y="271"/>
                  <a:pt x="26" y="271"/>
                  <a:pt x="26" y="271"/>
                </a:cubicBezTo>
                <a:cubicBezTo>
                  <a:pt x="78" y="271"/>
                  <a:pt x="78" y="271"/>
                  <a:pt x="78" y="271"/>
                </a:cubicBezTo>
                <a:close/>
                <a:moveTo>
                  <a:pt x="125" y="165"/>
                </a:moveTo>
                <a:cubicBezTo>
                  <a:pt x="141" y="165"/>
                  <a:pt x="141" y="165"/>
                  <a:pt x="141" y="165"/>
                </a:cubicBezTo>
                <a:cubicBezTo>
                  <a:pt x="141" y="152"/>
                  <a:pt x="141" y="152"/>
                  <a:pt x="141" y="152"/>
                </a:cubicBezTo>
                <a:cubicBezTo>
                  <a:pt x="153" y="152"/>
                  <a:pt x="153" y="152"/>
                  <a:pt x="153" y="152"/>
                </a:cubicBezTo>
                <a:cubicBezTo>
                  <a:pt x="153" y="137"/>
                  <a:pt x="153" y="137"/>
                  <a:pt x="153" y="137"/>
                </a:cubicBezTo>
                <a:cubicBezTo>
                  <a:pt x="141" y="137"/>
                  <a:pt x="141" y="137"/>
                  <a:pt x="141" y="137"/>
                </a:cubicBezTo>
                <a:cubicBezTo>
                  <a:pt x="141" y="124"/>
                  <a:pt x="141" y="124"/>
                  <a:pt x="141" y="124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25" y="137"/>
                  <a:pt x="125" y="137"/>
                  <a:pt x="125" y="137"/>
                </a:cubicBezTo>
                <a:cubicBezTo>
                  <a:pt x="113" y="137"/>
                  <a:pt x="113" y="137"/>
                  <a:pt x="113" y="137"/>
                </a:cubicBezTo>
                <a:cubicBezTo>
                  <a:pt x="113" y="152"/>
                  <a:pt x="113" y="152"/>
                  <a:pt x="113" y="152"/>
                </a:cubicBezTo>
                <a:cubicBezTo>
                  <a:pt x="125" y="152"/>
                  <a:pt x="125" y="152"/>
                  <a:pt x="125" y="152"/>
                </a:cubicBezTo>
                <a:cubicBezTo>
                  <a:pt x="125" y="165"/>
                  <a:pt x="125" y="165"/>
                  <a:pt x="125" y="165"/>
                </a:cubicBezTo>
                <a:close/>
                <a:moveTo>
                  <a:pt x="107" y="83"/>
                </a:moveTo>
                <a:cubicBezTo>
                  <a:pt x="107" y="90"/>
                  <a:pt x="112" y="95"/>
                  <a:pt x="119" y="95"/>
                </a:cubicBezTo>
                <a:cubicBezTo>
                  <a:pt x="125" y="95"/>
                  <a:pt x="131" y="90"/>
                  <a:pt x="131" y="83"/>
                </a:cubicBezTo>
                <a:cubicBezTo>
                  <a:pt x="131" y="78"/>
                  <a:pt x="127" y="73"/>
                  <a:pt x="122" y="72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6"/>
                  <a:pt x="121" y="87"/>
                  <a:pt x="119" y="87"/>
                </a:cubicBezTo>
                <a:cubicBezTo>
                  <a:pt x="118" y="87"/>
                  <a:pt x="118" y="87"/>
                  <a:pt x="118" y="87"/>
                </a:cubicBezTo>
                <a:cubicBezTo>
                  <a:pt x="117" y="87"/>
                  <a:pt x="115" y="86"/>
                  <a:pt x="115" y="84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1" y="73"/>
                  <a:pt x="107" y="78"/>
                  <a:pt x="107" y="83"/>
                </a:cubicBezTo>
                <a:close/>
                <a:moveTo>
                  <a:pt x="0" y="87"/>
                </a:moveTo>
                <a:cubicBezTo>
                  <a:pt x="0" y="71"/>
                  <a:pt x="13" y="58"/>
                  <a:pt x="29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3"/>
                  <a:pt x="115" y="3"/>
                  <a:pt x="115" y="3"/>
                </a:cubicBezTo>
                <a:cubicBezTo>
                  <a:pt x="115" y="1"/>
                  <a:pt x="117" y="0"/>
                  <a:pt x="118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1" y="0"/>
                  <a:pt x="122" y="1"/>
                  <a:pt x="122" y="3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71" y="320"/>
                  <a:pt x="171" y="320"/>
                  <a:pt x="171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13" y="320"/>
                  <a:pt x="0" y="308"/>
                  <a:pt x="0" y="292"/>
                </a:cubicBezTo>
                <a:cubicBezTo>
                  <a:pt x="0" y="87"/>
                  <a:pt x="0" y="87"/>
                  <a:pt x="0" y="87"/>
                </a:cubicBezTo>
                <a:close/>
                <a:moveTo>
                  <a:pt x="60" y="162"/>
                </a:moveTo>
                <a:cubicBezTo>
                  <a:pt x="53" y="162"/>
                  <a:pt x="48" y="157"/>
                  <a:pt x="48" y="150"/>
                </a:cubicBezTo>
                <a:cubicBezTo>
                  <a:pt x="48" y="144"/>
                  <a:pt x="53" y="138"/>
                  <a:pt x="60" y="138"/>
                </a:cubicBezTo>
                <a:cubicBezTo>
                  <a:pt x="66" y="138"/>
                  <a:pt x="72" y="144"/>
                  <a:pt x="72" y="150"/>
                </a:cubicBezTo>
                <a:cubicBezTo>
                  <a:pt x="72" y="157"/>
                  <a:pt x="66" y="162"/>
                  <a:pt x="60" y="162"/>
                </a:cubicBezTo>
                <a:close/>
                <a:moveTo>
                  <a:pt x="73" y="165"/>
                </a:moveTo>
                <a:cubicBezTo>
                  <a:pt x="81" y="165"/>
                  <a:pt x="88" y="172"/>
                  <a:pt x="88" y="180"/>
                </a:cubicBezTo>
                <a:cubicBezTo>
                  <a:pt x="88" y="191"/>
                  <a:pt x="88" y="191"/>
                  <a:pt x="88" y="191"/>
                </a:cubicBezTo>
                <a:cubicBezTo>
                  <a:pt x="78" y="191"/>
                  <a:pt x="78" y="191"/>
                  <a:pt x="78" y="191"/>
                </a:cubicBezTo>
                <a:cubicBezTo>
                  <a:pt x="78" y="184"/>
                  <a:pt x="78" y="184"/>
                  <a:pt x="78" y="184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5" y="191"/>
                  <a:pt x="75" y="191"/>
                  <a:pt x="75" y="191"/>
                </a:cubicBezTo>
                <a:cubicBezTo>
                  <a:pt x="45" y="191"/>
                  <a:pt x="45" y="191"/>
                  <a:pt x="45" y="191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2" y="191"/>
                  <a:pt x="42" y="191"/>
                  <a:pt x="42" y="191"/>
                </a:cubicBezTo>
                <a:cubicBezTo>
                  <a:pt x="32" y="191"/>
                  <a:pt x="32" y="191"/>
                  <a:pt x="32" y="191"/>
                </a:cubicBezTo>
                <a:cubicBezTo>
                  <a:pt x="32" y="180"/>
                  <a:pt x="32" y="180"/>
                  <a:pt x="32" y="180"/>
                </a:cubicBezTo>
                <a:cubicBezTo>
                  <a:pt x="32" y="172"/>
                  <a:pt x="39" y="165"/>
                  <a:pt x="47" y="165"/>
                </a:cubicBezTo>
                <a:cubicBezTo>
                  <a:pt x="73" y="165"/>
                  <a:pt x="73" y="165"/>
                  <a:pt x="73" y="165"/>
                </a:cubicBezTo>
                <a:close/>
                <a:moveTo>
                  <a:pt x="197" y="58"/>
                </a:moveTo>
                <a:cubicBezTo>
                  <a:pt x="209" y="58"/>
                  <a:pt x="209" y="58"/>
                  <a:pt x="209" y="58"/>
                </a:cubicBezTo>
                <a:cubicBezTo>
                  <a:pt x="225" y="58"/>
                  <a:pt x="237" y="71"/>
                  <a:pt x="237" y="87"/>
                </a:cubicBezTo>
                <a:cubicBezTo>
                  <a:pt x="237" y="292"/>
                  <a:pt x="237" y="292"/>
                  <a:pt x="237" y="292"/>
                </a:cubicBezTo>
                <a:cubicBezTo>
                  <a:pt x="237" y="308"/>
                  <a:pt x="225" y="320"/>
                  <a:pt x="209" y="320"/>
                </a:cubicBezTo>
                <a:cubicBezTo>
                  <a:pt x="197" y="320"/>
                  <a:pt x="197" y="320"/>
                  <a:pt x="197" y="320"/>
                </a:cubicBezTo>
                <a:cubicBezTo>
                  <a:pt x="197" y="58"/>
                  <a:pt x="197" y="58"/>
                  <a:pt x="197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25400">
              <a:prstClr val="black">
                <a:alpha val="36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519533C-85BC-FBA3-5997-0B111239FA6D}"/>
              </a:ext>
            </a:extLst>
          </p:cNvPr>
          <p:cNvGrpSpPr/>
          <p:nvPr/>
        </p:nvGrpSpPr>
        <p:grpSpPr>
          <a:xfrm>
            <a:off x="8336196" y="2164628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A14778B-A0E0-C747-60B5-9448D6D28F3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323E4AA-C1F3-725B-EA63-5CED28B9526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D919955-05C7-827D-DB5A-82D542E1C19C}"/>
              </a:ext>
            </a:extLst>
          </p:cNvPr>
          <p:cNvGrpSpPr/>
          <p:nvPr/>
        </p:nvGrpSpPr>
        <p:grpSpPr>
          <a:xfrm>
            <a:off x="868427" y="2164628"/>
            <a:ext cx="2984539" cy="816522"/>
            <a:chOff x="283598" y="1906534"/>
            <a:chExt cx="29845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07FC12D-A7F3-8180-0D28-C0AB9B482BE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7221E67-32DD-E684-79FB-515B02E351D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E4B5820-653E-153F-B54A-575CCE3AAA58}"/>
              </a:ext>
            </a:extLst>
          </p:cNvPr>
          <p:cNvGrpSpPr/>
          <p:nvPr/>
        </p:nvGrpSpPr>
        <p:grpSpPr>
          <a:xfrm>
            <a:off x="8336196" y="3850680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A2FD2F7-B196-E111-82C4-73D242B935C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A748199-6C67-8D6F-76C4-90332F67956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E3B6777-A321-2687-8158-F4A734FCC9C2}"/>
              </a:ext>
            </a:extLst>
          </p:cNvPr>
          <p:cNvGrpSpPr/>
          <p:nvPr/>
        </p:nvGrpSpPr>
        <p:grpSpPr>
          <a:xfrm>
            <a:off x="868427" y="3850680"/>
            <a:ext cx="2984539" cy="816522"/>
            <a:chOff x="283598" y="1906534"/>
            <a:chExt cx="298453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FD9C32D-90B7-D889-5C2D-ADA4F1F9480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1A3A411-91A1-6B3B-AFBB-252621DC810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640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D458CE-BBF5-FD3E-63F7-E10BBAD5A634}"/>
              </a:ext>
            </a:extLst>
          </p:cNvPr>
          <p:cNvSpPr/>
          <p:nvPr/>
        </p:nvSpPr>
        <p:spPr>
          <a:xfrm>
            <a:off x="0" y="4864726"/>
            <a:ext cx="12192000" cy="1993274"/>
          </a:xfrm>
          <a:prstGeom prst="rect">
            <a:avLst/>
          </a:prstGeom>
          <a:gradFill>
            <a:gsLst>
              <a:gs pos="0">
                <a:srgbClr val="455A64">
                  <a:alpha val="45000"/>
                </a:srgbClr>
              </a:gs>
              <a:gs pos="100000">
                <a:srgbClr val="EFF1F1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3CD2A75-3420-1069-4E97-EF83ABC66A8B}"/>
              </a:ext>
            </a:extLst>
          </p:cNvPr>
          <p:cNvGrpSpPr/>
          <p:nvPr/>
        </p:nvGrpSpPr>
        <p:grpSpPr>
          <a:xfrm>
            <a:off x="6562534" y="3121886"/>
            <a:ext cx="5438895" cy="2739477"/>
            <a:chOff x="6499225" y="3549922"/>
            <a:chExt cx="5438895" cy="2739477"/>
          </a:xfrm>
        </p:grpSpPr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5F124C8C-F236-6397-C12B-35071B36B4BA}"/>
                </a:ext>
              </a:extLst>
            </p:cNvPr>
            <p:cNvGrpSpPr/>
            <p:nvPr/>
          </p:nvGrpSpPr>
          <p:grpSpPr>
            <a:xfrm>
              <a:off x="6589505" y="4527099"/>
              <a:ext cx="5346388" cy="1762300"/>
              <a:chOff x="4182046" y="4380071"/>
              <a:chExt cx="6069425" cy="2000631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02FC754D-A226-4CE6-54AB-315AFD83B6FA}"/>
                  </a:ext>
                </a:extLst>
              </p:cNvPr>
              <p:cNvSpPr/>
              <p:nvPr/>
            </p:nvSpPr>
            <p:spPr>
              <a:xfrm>
                <a:off x="8091011" y="5373624"/>
                <a:ext cx="2147792" cy="417194"/>
              </a:xfrm>
              <a:custGeom>
                <a:avLst/>
                <a:gdLst>
                  <a:gd name="connsiteX0" fmla="*/ 0 w 2147792"/>
                  <a:gd name="connsiteY0" fmla="*/ 232505 h 417194"/>
                  <a:gd name="connsiteX1" fmla="*/ 945928 w 2147792"/>
                  <a:gd name="connsiteY1" fmla="*/ 0 h 417194"/>
                  <a:gd name="connsiteX2" fmla="*/ 2147792 w 2147792"/>
                  <a:gd name="connsiteY2" fmla="*/ 167449 h 417194"/>
                  <a:gd name="connsiteX3" fmla="*/ 1161002 w 2147792"/>
                  <a:gd name="connsiteY3" fmla="*/ 417195 h 417194"/>
                  <a:gd name="connsiteX4" fmla="*/ 0 w 2147792"/>
                  <a:gd name="connsiteY4" fmla="*/ 232505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7792" h="417194">
                    <a:moveTo>
                      <a:pt x="0" y="232505"/>
                    </a:moveTo>
                    <a:lnTo>
                      <a:pt x="945928" y="0"/>
                    </a:lnTo>
                    <a:lnTo>
                      <a:pt x="2147792" y="167449"/>
                    </a:lnTo>
                    <a:lnTo>
                      <a:pt x="1161002" y="417195"/>
                    </a:lnTo>
                    <a:lnTo>
                      <a:pt x="0" y="2325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139EDD67-03C9-1FAC-5EF8-11E21F3E2399}"/>
                  </a:ext>
                </a:extLst>
              </p:cNvPr>
              <p:cNvSpPr/>
              <p:nvPr/>
            </p:nvSpPr>
            <p:spPr>
              <a:xfrm>
                <a:off x="8091011" y="5372576"/>
                <a:ext cx="2160460" cy="419576"/>
              </a:xfrm>
              <a:custGeom>
                <a:avLst/>
                <a:gdLst>
                  <a:gd name="connsiteX0" fmla="*/ 0 w 2160460"/>
                  <a:gd name="connsiteY0" fmla="*/ 233553 h 419576"/>
                  <a:gd name="connsiteX1" fmla="*/ 945642 w 2160460"/>
                  <a:gd name="connsiteY1" fmla="*/ 0 h 419576"/>
                  <a:gd name="connsiteX2" fmla="*/ 2148364 w 2160460"/>
                  <a:gd name="connsiteY2" fmla="*/ 166211 h 419576"/>
                  <a:gd name="connsiteX3" fmla="*/ 2160461 w 2160460"/>
                  <a:gd name="connsiteY3" fmla="*/ 167831 h 419576"/>
                  <a:gd name="connsiteX4" fmla="*/ 2148364 w 2160460"/>
                  <a:gd name="connsiteY4" fmla="*/ 170974 h 419576"/>
                  <a:gd name="connsiteX5" fmla="*/ 1161002 w 2160460"/>
                  <a:gd name="connsiteY5" fmla="*/ 419576 h 419576"/>
                  <a:gd name="connsiteX6" fmla="*/ 0 w 2160460"/>
                  <a:gd name="connsiteY6" fmla="*/ 233553 h 419576"/>
                  <a:gd name="connsiteX7" fmla="*/ 0 w 2160460"/>
                  <a:gd name="connsiteY7" fmla="*/ 233553 h 419576"/>
                  <a:gd name="connsiteX8" fmla="*/ 1160716 w 2160460"/>
                  <a:gd name="connsiteY8" fmla="*/ 417005 h 419576"/>
                  <a:gd name="connsiteX9" fmla="*/ 2147221 w 2160460"/>
                  <a:gd name="connsiteY9" fmla="*/ 166211 h 419576"/>
                  <a:gd name="connsiteX10" fmla="*/ 2147221 w 2160460"/>
                  <a:gd name="connsiteY10" fmla="*/ 170879 h 419576"/>
                  <a:gd name="connsiteX11" fmla="*/ 946213 w 2160460"/>
                  <a:gd name="connsiteY11" fmla="*/ 2096 h 419576"/>
                  <a:gd name="connsiteX12" fmla="*/ 0 w 2160460"/>
                  <a:gd name="connsiteY12" fmla="*/ 233553 h 41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60" h="419576">
                    <a:moveTo>
                      <a:pt x="0" y="233553"/>
                    </a:moveTo>
                    <a:lnTo>
                      <a:pt x="945642" y="0"/>
                    </a:lnTo>
                    <a:cubicBezTo>
                      <a:pt x="945642" y="0"/>
                      <a:pt x="2148364" y="166307"/>
                      <a:pt x="2148364" y="166211"/>
                    </a:cubicBezTo>
                    <a:lnTo>
                      <a:pt x="2160461" y="167831"/>
                    </a:lnTo>
                    <a:lnTo>
                      <a:pt x="2148364" y="170974"/>
                    </a:lnTo>
                    <a:lnTo>
                      <a:pt x="1161002" y="419576"/>
                    </a:lnTo>
                    <a:cubicBezTo>
                      <a:pt x="1161002" y="419576"/>
                      <a:pt x="381" y="233458"/>
                      <a:pt x="0" y="233553"/>
                    </a:cubicBezTo>
                    <a:close/>
                    <a:moveTo>
                      <a:pt x="0" y="233553"/>
                    </a:moveTo>
                    <a:cubicBezTo>
                      <a:pt x="0" y="233553"/>
                      <a:pt x="1162812" y="417100"/>
                      <a:pt x="1160716" y="417005"/>
                    </a:cubicBezTo>
                    <a:lnTo>
                      <a:pt x="2147221" y="166211"/>
                    </a:lnTo>
                    <a:lnTo>
                      <a:pt x="2147221" y="170879"/>
                    </a:lnTo>
                    <a:cubicBezTo>
                      <a:pt x="2147221" y="170879"/>
                      <a:pt x="944403" y="2000"/>
                      <a:pt x="946213" y="2096"/>
                    </a:cubicBezTo>
                    <a:lnTo>
                      <a:pt x="0" y="23355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80B598EC-0FE4-F79B-3F8A-B81087682CB9}"/>
                  </a:ext>
                </a:extLst>
              </p:cNvPr>
              <p:cNvSpPr/>
              <p:nvPr/>
            </p:nvSpPr>
            <p:spPr>
              <a:xfrm>
                <a:off x="9214389" y="5539549"/>
                <a:ext cx="738377" cy="186499"/>
              </a:xfrm>
              <a:custGeom>
                <a:avLst/>
                <a:gdLst>
                  <a:gd name="connsiteX0" fmla="*/ 0 w 738377"/>
                  <a:gd name="connsiteY0" fmla="*/ 186500 h 186499"/>
                  <a:gd name="connsiteX1" fmla="*/ 178403 w 738377"/>
                  <a:gd name="connsiteY1" fmla="*/ 135446 h 186499"/>
                  <a:gd name="connsiteX2" fmla="*/ 361093 w 738377"/>
                  <a:gd name="connsiteY2" fmla="*/ 87821 h 186499"/>
                  <a:gd name="connsiteX3" fmla="*/ 547592 w 738377"/>
                  <a:gd name="connsiteY3" fmla="*/ 42386 h 186499"/>
                  <a:gd name="connsiteX4" fmla="*/ 642080 w 738377"/>
                  <a:gd name="connsiteY4" fmla="*/ 20574 h 186499"/>
                  <a:gd name="connsiteX5" fmla="*/ 738378 w 738377"/>
                  <a:gd name="connsiteY5" fmla="*/ 0 h 186499"/>
                  <a:gd name="connsiteX6" fmla="*/ 650081 w 738377"/>
                  <a:gd name="connsiteY6" fmla="*/ 26099 h 186499"/>
                  <a:gd name="connsiteX7" fmla="*/ 560070 w 738377"/>
                  <a:gd name="connsiteY7" fmla="*/ 50959 h 186499"/>
                  <a:gd name="connsiteX8" fmla="*/ 377380 w 738377"/>
                  <a:gd name="connsiteY8" fmla="*/ 98584 h 186499"/>
                  <a:gd name="connsiteX9" fmla="*/ 190881 w 738377"/>
                  <a:gd name="connsiteY9" fmla="*/ 144018 h 186499"/>
                  <a:gd name="connsiteX10" fmla="*/ 0 w 738377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7" h="186499">
                    <a:moveTo>
                      <a:pt x="0" y="186500"/>
                    </a:moveTo>
                    <a:cubicBezTo>
                      <a:pt x="58198" y="168593"/>
                      <a:pt x="118205" y="151924"/>
                      <a:pt x="178403" y="135446"/>
                    </a:cubicBezTo>
                    <a:cubicBezTo>
                      <a:pt x="238601" y="118967"/>
                      <a:pt x="299751" y="103156"/>
                      <a:pt x="361093" y="87821"/>
                    </a:cubicBezTo>
                    <a:cubicBezTo>
                      <a:pt x="422434" y="72485"/>
                      <a:pt x="484918" y="56960"/>
                      <a:pt x="547592" y="42386"/>
                    </a:cubicBezTo>
                    <a:lnTo>
                      <a:pt x="642080" y="20574"/>
                    </a:lnTo>
                    <a:cubicBezTo>
                      <a:pt x="674275" y="13716"/>
                      <a:pt x="705802" y="6477"/>
                      <a:pt x="738378" y="0"/>
                    </a:cubicBezTo>
                    <a:cubicBezTo>
                      <a:pt x="709803" y="9049"/>
                      <a:pt x="679513" y="17336"/>
                      <a:pt x="650081" y="26099"/>
                    </a:cubicBezTo>
                    <a:lnTo>
                      <a:pt x="560070" y="50959"/>
                    </a:lnTo>
                    <a:cubicBezTo>
                      <a:pt x="500063" y="67628"/>
                      <a:pt x="438721" y="83344"/>
                      <a:pt x="377380" y="98584"/>
                    </a:cubicBezTo>
                    <a:cubicBezTo>
                      <a:pt x="316039" y="113824"/>
                      <a:pt x="253555" y="129445"/>
                      <a:pt x="190881" y="144018"/>
                    </a:cubicBezTo>
                    <a:cubicBezTo>
                      <a:pt x="128206" y="158591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9CBFF95-3F8F-76A1-8DED-2D15039E927D}"/>
                  </a:ext>
                </a:extLst>
              </p:cNvPr>
              <p:cNvSpPr/>
              <p:nvPr/>
            </p:nvSpPr>
            <p:spPr>
              <a:xfrm>
                <a:off x="9370694" y="5520308"/>
                <a:ext cx="440055" cy="111156"/>
              </a:xfrm>
              <a:custGeom>
                <a:avLst/>
                <a:gdLst>
                  <a:gd name="connsiteX0" fmla="*/ 0 w 440055"/>
                  <a:gd name="connsiteY0" fmla="*/ 111157 h 111156"/>
                  <a:gd name="connsiteX1" fmla="*/ 211646 w 440055"/>
                  <a:gd name="connsiteY1" fmla="*/ 50006 h 111156"/>
                  <a:gd name="connsiteX2" fmla="*/ 440055 w 440055"/>
                  <a:gd name="connsiteY2" fmla="*/ 0 h 111156"/>
                  <a:gd name="connsiteX3" fmla="*/ 228410 w 440055"/>
                  <a:gd name="connsiteY3" fmla="*/ 61151 h 111156"/>
                  <a:gd name="connsiteX4" fmla="*/ 0 w 440055"/>
                  <a:gd name="connsiteY4" fmla="*/ 111157 h 11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55" h="111156">
                    <a:moveTo>
                      <a:pt x="0" y="111157"/>
                    </a:moveTo>
                    <a:cubicBezTo>
                      <a:pt x="66675" y="88297"/>
                      <a:pt x="138684" y="68675"/>
                      <a:pt x="211646" y="50006"/>
                    </a:cubicBezTo>
                    <a:cubicBezTo>
                      <a:pt x="284607" y="31337"/>
                      <a:pt x="359855" y="13716"/>
                      <a:pt x="440055" y="0"/>
                    </a:cubicBezTo>
                    <a:cubicBezTo>
                      <a:pt x="373380" y="22955"/>
                      <a:pt x="301466" y="42481"/>
                      <a:pt x="228410" y="61151"/>
                    </a:cubicBezTo>
                    <a:cubicBezTo>
                      <a:pt x="155353" y="79820"/>
                      <a:pt x="79724" y="97060"/>
                      <a:pt x="0" y="111157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DAE6790-C1EF-3412-FD0C-14D85D0613BB}"/>
                  </a:ext>
                </a:extLst>
              </p:cNvPr>
              <p:cNvSpPr/>
              <p:nvPr/>
            </p:nvSpPr>
            <p:spPr>
              <a:xfrm>
                <a:off x="8929401" y="5501735"/>
                <a:ext cx="738378" cy="186499"/>
              </a:xfrm>
              <a:custGeom>
                <a:avLst/>
                <a:gdLst>
                  <a:gd name="connsiteX0" fmla="*/ 0 w 738378"/>
                  <a:gd name="connsiteY0" fmla="*/ 186500 h 186499"/>
                  <a:gd name="connsiteX1" fmla="*/ 178404 w 738378"/>
                  <a:gd name="connsiteY1" fmla="*/ 135446 h 186499"/>
                  <a:gd name="connsiteX2" fmla="*/ 361093 w 738378"/>
                  <a:gd name="connsiteY2" fmla="*/ 87821 h 186499"/>
                  <a:gd name="connsiteX3" fmla="*/ 547497 w 738378"/>
                  <a:gd name="connsiteY3" fmla="*/ 42386 h 186499"/>
                  <a:gd name="connsiteX4" fmla="*/ 642081 w 738378"/>
                  <a:gd name="connsiteY4" fmla="*/ 20669 h 186499"/>
                  <a:gd name="connsiteX5" fmla="*/ 738378 w 738378"/>
                  <a:gd name="connsiteY5" fmla="*/ 0 h 186499"/>
                  <a:gd name="connsiteX6" fmla="*/ 650081 w 738378"/>
                  <a:gd name="connsiteY6" fmla="*/ 26099 h 186499"/>
                  <a:gd name="connsiteX7" fmla="*/ 560070 w 738378"/>
                  <a:gd name="connsiteY7" fmla="*/ 51054 h 186499"/>
                  <a:gd name="connsiteX8" fmla="*/ 377381 w 738378"/>
                  <a:gd name="connsiteY8" fmla="*/ 98679 h 186499"/>
                  <a:gd name="connsiteX9" fmla="*/ 190881 w 738378"/>
                  <a:gd name="connsiteY9" fmla="*/ 144113 h 186499"/>
                  <a:gd name="connsiteX10" fmla="*/ 0 w 738378"/>
                  <a:gd name="connsiteY10" fmla="*/ 186500 h 18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378" h="186499">
                    <a:moveTo>
                      <a:pt x="0" y="186500"/>
                    </a:moveTo>
                    <a:cubicBezTo>
                      <a:pt x="58198" y="168593"/>
                      <a:pt x="118206" y="151924"/>
                      <a:pt x="178404" y="135446"/>
                    </a:cubicBezTo>
                    <a:cubicBezTo>
                      <a:pt x="238602" y="118967"/>
                      <a:pt x="299752" y="103156"/>
                      <a:pt x="361093" y="87821"/>
                    </a:cubicBezTo>
                    <a:cubicBezTo>
                      <a:pt x="422434" y="72485"/>
                      <a:pt x="484918" y="56960"/>
                      <a:pt x="547497" y="42386"/>
                    </a:cubicBezTo>
                    <a:lnTo>
                      <a:pt x="642081" y="20669"/>
                    </a:lnTo>
                    <a:cubicBezTo>
                      <a:pt x="674180" y="13811"/>
                      <a:pt x="705803" y="6572"/>
                      <a:pt x="738378" y="0"/>
                    </a:cubicBezTo>
                    <a:cubicBezTo>
                      <a:pt x="709803" y="9049"/>
                      <a:pt x="679514" y="17431"/>
                      <a:pt x="650081" y="26099"/>
                    </a:cubicBezTo>
                    <a:lnTo>
                      <a:pt x="560070" y="51054"/>
                    </a:lnTo>
                    <a:cubicBezTo>
                      <a:pt x="499968" y="67628"/>
                      <a:pt x="438722" y="83344"/>
                      <a:pt x="377381" y="98679"/>
                    </a:cubicBezTo>
                    <a:cubicBezTo>
                      <a:pt x="316040" y="114014"/>
                      <a:pt x="253556" y="129540"/>
                      <a:pt x="190881" y="144113"/>
                    </a:cubicBezTo>
                    <a:cubicBezTo>
                      <a:pt x="128207" y="158687"/>
                      <a:pt x="64961" y="173165"/>
                      <a:pt x="0" y="186500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BDC30E50-6BA6-9D74-6FCD-55B1B9DE98B8}"/>
                  </a:ext>
                </a:extLst>
              </p:cNvPr>
              <p:cNvSpPr/>
              <p:nvPr/>
            </p:nvSpPr>
            <p:spPr>
              <a:xfrm>
                <a:off x="8893016" y="5482304"/>
                <a:ext cx="631888" cy="160115"/>
              </a:xfrm>
              <a:custGeom>
                <a:avLst/>
                <a:gdLst>
                  <a:gd name="connsiteX0" fmla="*/ 0 w 631888"/>
                  <a:gd name="connsiteY0" fmla="*/ 160115 h 160115"/>
                  <a:gd name="connsiteX1" fmla="*/ 308038 w 631888"/>
                  <a:gd name="connsiteY1" fmla="*/ 74390 h 160115"/>
                  <a:gd name="connsiteX2" fmla="*/ 631888 w 631888"/>
                  <a:gd name="connsiteY2" fmla="*/ 0 h 160115"/>
                  <a:gd name="connsiteX3" fmla="*/ 323945 w 631888"/>
                  <a:gd name="connsiteY3" fmla="*/ 85725 h 160115"/>
                  <a:gd name="connsiteX4" fmla="*/ 0 w 631888"/>
                  <a:gd name="connsiteY4" fmla="*/ 160115 h 16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888" h="160115">
                    <a:moveTo>
                      <a:pt x="0" y="160115"/>
                    </a:moveTo>
                    <a:cubicBezTo>
                      <a:pt x="98964" y="129064"/>
                      <a:pt x="202882" y="101441"/>
                      <a:pt x="308038" y="74390"/>
                    </a:cubicBezTo>
                    <a:cubicBezTo>
                      <a:pt x="413195" y="47339"/>
                      <a:pt x="520446" y="22193"/>
                      <a:pt x="631888" y="0"/>
                    </a:cubicBezTo>
                    <a:cubicBezTo>
                      <a:pt x="532923" y="31051"/>
                      <a:pt x="429006" y="58674"/>
                      <a:pt x="323945" y="85725"/>
                    </a:cubicBezTo>
                    <a:cubicBezTo>
                      <a:pt x="218884" y="112776"/>
                      <a:pt x="111823" y="137922"/>
                      <a:pt x="0" y="160115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14969A6-A19D-2310-9605-F8E953FEE656}"/>
                  </a:ext>
                </a:extLst>
              </p:cNvPr>
              <p:cNvSpPr/>
              <p:nvPr/>
            </p:nvSpPr>
            <p:spPr>
              <a:xfrm>
                <a:off x="9016650" y="5463540"/>
                <a:ext cx="366141" cy="92678"/>
              </a:xfrm>
              <a:custGeom>
                <a:avLst/>
                <a:gdLst>
                  <a:gd name="connsiteX0" fmla="*/ 0 w 366141"/>
                  <a:gd name="connsiteY0" fmla="*/ 92678 h 92678"/>
                  <a:gd name="connsiteX1" fmla="*/ 174974 w 366141"/>
                  <a:gd name="connsiteY1" fmla="*/ 40767 h 92678"/>
                  <a:gd name="connsiteX2" fmla="*/ 366141 w 366141"/>
                  <a:gd name="connsiteY2" fmla="*/ 0 h 92678"/>
                  <a:gd name="connsiteX3" fmla="*/ 191262 w 366141"/>
                  <a:gd name="connsiteY3" fmla="*/ 51911 h 92678"/>
                  <a:gd name="connsiteX4" fmla="*/ 0 w 366141"/>
                  <a:gd name="connsiteY4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141" h="92678">
                    <a:moveTo>
                      <a:pt x="0" y="92678"/>
                    </a:moveTo>
                    <a:cubicBezTo>
                      <a:pt x="54578" y="72866"/>
                      <a:pt x="114300" y="56388"/>
                      <a:pt x="174974" y="40767"/>
                    </a:cubicBezTo>
                    <a:cubicBezTo>
                      <a:pt x="235648" y="25146"/>
                      <a:pt x="298799" y="11049"/>
                      <a:pt x="366141" y="0"/>
                    </a:cubicBezTo>
                    <a:cubicBezTo>
                      <a:pt x="311563" y="19907"/>
                      <a:pt x="251841" y="36290"/>
                      <a:pt x="191262" y="51911"/>
                    </a:cubicBezTo>
                    <a:cubicBezTo>
                      <a:pt x="130683" y="67532"/>
                      <a:pt x="67437" y="81629"/>
                      <a:pt x="0" y="92678"/>
                    </a:cubicBezTo>
                    <a:close/>
                  </a:path>
                </a:pathLst>
              </a:custGeom>
              <a:solidFill>
                <a:srgbClr val="C7C7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1C59DCA7-3F24-FC31-177A-69681A04F1E6}"/>
                  </a:ext>
                </a:extLst>
              </p:cNvPr>
              <p:cNvSpPr/>
              <p:nvPr/>
            </p:nvSpPr>
            <p:spPr>
              <a:xfrm>
                <a:off x="4182046" y="4381309"/>
                <a:ext cx="2579084" cy="627411"/>
              </a:xfrm>
              <a:custGeom>
                <a:avLst/>
                <a:gdLst>
                  <a:gd name="connsiteX0" fmla="*/ 0 w 2579084"/>
                  <a:gd name="connsiteY0" fmla="*/ 248412 h 627411"/>
                  <a:gd name="connsiteX1" fmla="*/ 1312545 w 2579084"/>
                  <a:gd name="connsiteY1" fmla="*/ 0 h 627411"/>
                  <a:gd name="connsiteX2" fmla="*/ 2579084 w 2579084"/>
                  <a:gd name="connsiteY2" fmla="*/ 370046 h 627411"/>
                  <a:gd name="connsiteX3" fmla="*/ 1273112 w 2579084"/>
                  <a:gd name="connsiteY3" fmla="*/ 627412 h 627411"/>
                  <a:gd name="connsiteX4" fmla="*/ 0 w 2579084"/>
                  <a:gd name="connsiteY4" fmla="*/ 248412 h 62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9084" h="627411">
                    <a:moveTo>
                      <a:pt x="0" y="248412"/>
                    </a:moveTo>
                    <a:lnTo>
                      <a:pt x="1312545" y="0"/>
                    </a:lnTo>
                    <a:lnTo>
                      <a:pt x="2579084" y="370046"/>
                    </a:lnTo>
                    <a:lnTo>
                      <a:pt x="1273112" y="627412"/>
                    </a:lnTo>
                    <a:lnTo>
                      <a:pt x="0" y="24841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91DF2515-88FC-6969-B037-7B4E1F92BDEB}"/>
                  </a:ext>
                </a:extLst>
              </p:cNvPr>
              <p:cNvSpPr/>
              <p:nvPr/>
            </p:nvSpPr>
            <p:spPr>
              <a:xfrm>
                <a:off x="4182046" y="4380071"/>
                <a:ext cx="2588990" cy="630078"/>
              </a:xfrm>
              <a:custGeom>
                <a:avLst/>
                <a:gdLst>
                  <a:gd name="connsiteX0" fmla="*/ 0 w 2588990"/>
                  <a:gd name="connsiteY0" fmla="*/ 249650 h 630078"/>
                  <a:gd name="connsiteX1" fmla="*/ 1312640 w 2588990"/>
                  <a:gd name="connsiteY1" fmla="*/ 0 h 630078"/>
                  <a:gd name="connsiteX2" fmla="*/ 2579465 w 2588990"/>
                  <a:gd name="connsiteY2" fmla="*/ 368998 h 630078"/>
                  <a:gd name="connsiteX3" fmla="*/ 2588990 w 2588990"/>
                  <a:gd name="connsiteY3" fmla="*/ 371761 h 630078"/>
                  <a:gd name="connsiteX4" fmla="*/ 2579465 w 2588990"/>
                  <a:gd name="connsiteY4" fmla="*/ 373666 h 630078"/>
                  <a:gd name="connsiteX5" fmla="*/ 1273112 w 2588990"/>
                  <a:gd name="connsiteY5" fmla="*/ 630079 h 630078"/>
                  <a:gd name="connsiteX6" fmla="*/ 0 w 2588990"/>
                  <a:gd name="connsiteY6" fmla="*/ 249936 h 630078"/>
                  <a:gd name="connsiteX7" fmla="*/ 0 w 2588990"/>
                  <a:gd name="connsiteY7" fmla="*/ 249650 h 630078"/>
                  <a:gd name="connsiteX8" fmla="*/ 1273493 w 2588990"/>
                  <a:gd name="connsiteY8" fmla="*/ 627412 h 630078"/>
                  <a:gd name="connsiteX9" fmla="*/ 2578418 w 2588990"/>
                  <a:gd name="connsiteY9" fmla="*/ 368998 h 630078"/>
                  <a:gd name="connsiteX10" fmla="*/ 2578418 w 2588990"/>
                  <a:gd name="connsiteY10" fmla="*/ 373571 h 630078"/>
                  <a:gd name="connsiteX11" fmla="*/ 1312259 w 2588990"/>
                  <a:gd name="connsiteY11" fmla="*/ 2096 h 630078"/>
                  <a:gd name="connsiteX12" fmla="*/ 0 w 2588990"/>
                  <a:gd name="connsiteY12" fmla="*/ 249746 h 63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88990" h="630078">
                    <a:moveTo>
                      <a:pt x="0" y="249650"/>
                    </a:moveTo>
                    <a:lnTo>
                      <a:pt x="1312640" y="0"/>
                    </a:lnTo>
                    <a:cubicBezTo>
                      <a:pt x="1312640" y="0"/>
                      <a:pt x="2579465" y="369094"/>
                      <a:pt x="2579465" y="368998"/>
                    </a:cubicBezTo>
                    <a:lnTo>
                      <a:pt x="2588990" y="371761"/>
                    </a:lnTo>
                    <a:lnTo>
                      <a:pt x="2579465" y="373666"/>
                    </a:lnTo>
                    <a:lnTo>
                      <a:pt x="1273112" y="630079"/>
                    </a:lnTo>
                    <a:cubicBezTo>
                      <a:pt x="1272635" y="630079"/>
                      <a:pt x="381" y="249936"/>
                      <a:pt x="0" y="249936"/>
                    </a:cubicBezTo>
                    <a:close/>
                    <a:moveTo>
                      <a:pt x="0" y="249650"/>
                    </a:moveTo>
                    <a:lnTo>
                      <a:pt x="1273493" y="627412"/>
                    </a:lnTo>
                    <a:cubicBezTo>
                      <a:pt x="1270349" y="628079"/>
                      <a:pt x="2579465" y="368713"/>
                      <a:pt x="2578418" y="368998"/>
                    </a:cubicBezTo>
                    <a:lnTo>
                      <a:pt x="2578418" y="373571"/>
                    </a:lnTo>
                    <a:lnTo>
                      <a:pt x="1312259" y="2096"/>
                    </a:lnTo>
                    <a:cubicBezTo>
                      <a:pt x="1314736" y="1524"/>
                      <a:pt x="-381" y="249746"/>
                      <a:pt x="0" y="24974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EC6E534A-0ABD-6DD3-3D9A-007AA5F01BB0}"/>
                  </a:ext>
                </a:extLst>
              </p:cNvPr>
              <p:cNvSpPr/>
              <p:nvPr/>
            </p:nvSpPr>
            <p:spPr>
              <a:xfrm>
                <a:off x="5436774" y="4726114"/>
                <a:ext cx="1051655" cy="207168"/>
              </a:xfrm>
              <a:custGeom>
                <a:avLst/>
                <a:gdLst>
                  <a:gd name="connsiteX0" fmla="*/ 0 w 1051655"/>
                  <a:gd name="connsiteY0" fmla="*/ 207169 h 207168"/>
                  <a:gd name="connsiteX1" fmla="*/ 258890 w 1051655"/>
                  <a:gd name="connsiteY1" fmla="*/ 150686 h 207168"/>
                  <a:gd name="connsiteX2" fmla="*/ 520637 w 1051655"/>
                  <a:gd name="connsiteY2" fmla="*/ 97441 h 207168"/>
                  <a:gd name="connsiteX3" fmla="*/ 784765 w 1051655"/>
                  <a:gd name="connsiteY3" fmla="*/ 47054 h 207168"/>
                  <a:gd name="connsiteX4" fmla="*/ 917639 w 1051655"/>
                  <a:gd name="connsiteY4" fmla="*/ 22860 h 207168"/>
                  <a:gd name="connsiteX5" fmla="*/ 1051655 w 1051655"/>
                  <a:gd name="connsiteY5" fmla="*/ 0 h 207168"/>
                  <a:gd name="connsiteX6" fmla="*/ 922687 w 1051655"/>
                  <a:gd name="connsiteY6" fmla="*/ 28575 h 207168"/>
                  <a:gd name="connsiteX7" fmla="*/ 792575 w 1051655"/>
                  <a:gd name="connsiteY7" fmla="*/ 56483 h 207168"/>
                  <a:gd name="connsiteX8" fmla="*/ 530924 w 1051655"/>
                  <a:gd name="connsiteY8" fmla="*/ 109728 h 207168"/>
                  <a:gd name="connsiteX9" fmla="*/ 266795 w 1051655"/>
                  <a:gd name="connsiteY9" fmla="*/ 160115 h 207168"/>
                  <a:gd name="connsiteX10" fmla="*/ 0 w 1051655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1655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890" y="150686"/>
                    </a:cubicBezTo>
                    <a:cubicBezTo>
                      <a:pt x="345662" y="132302"/>
                      <a:pt x="433102" y="114776"/>
                      <a:pt x="520637" y="97441"/>
                    </a:cubicBezTo>
                    <a:cubicBezTo>
                      <a:pt x="608171" y="80105"/>
                      <a:pt x="696182" y="63151"/>
                      <a:pt x="784765" y="47054"/>
                    </a:cubicBezTo>
                    <a:lnTo>
                      <a:pt x="917639" y="22860"/>
                    </a:lnTo>
                    <a:cubicBezTo>
                      <a:pt x="962311" y="15240"/>
                      <a:pt x="1006602" y="7239"/>
                      <a:pt x="1051655" y="0"/>
                    </a:cubicBezTo>
                    <a:cubicBezTo>
                      <a:pt x="1008983" y="10001"/>
                      <a:pt x="965930" y="19050"/>
                      <a:pt x="922687" y="28575"/>
                    </a:cubicBezTo>
                    <a:lnTo>
                      <a:pt x="792575" y="56483"/>
                    </a:lnTo>
                    <a:cubicBezTo>
                      <a:pt x="705898" y="74962"/>
                      <a:pt x="618363" y="92393"/>
                      <a:pt x="530924" y="109728"/>
                    </a:cubicBezTo>
                    <a:cubicBezTo>
                      <a:pt x="443484" y="127063"/>
                      <a:pt x="355378" y="144018"/>
                      <a:pt x="266795" y="160115"/>
                    </a:cubicBezTo>
                    <a:cubicBezTo>
                      <a:pt x="178213" y="176213"/>
                      <a:pt x="89726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CFF73572-C5B7-9817-659D-C2343E650E59}"/>
                  </a:ext>
                </a:extLst>
              </p:cNvPr>
              <p:cNvSpPr/>
              <p:nvPr/>
            </p:nvSpPr>
            <p:spPr>
              <a:xfrm>
                <a:off x="5773197" y="4686109"/>
                <a:ext cx="585787" cy="115442"/>
              </a:xfrm>
              <a:custGeom>
                <a:avLst/>
                <a:gdLst>
                  <a:gd name="connsiteX0" fmla="*/ 0 w 585787"/>
                  <a:gd name="connsiteY0" fmla="*/ 115443 h 115442"/>
                  <a:gd name="connsiteX1" fmla="*/ 287750 w 585787"/>
                  <a:gd name="connsiteY1" fmla="*/ 51530 h 115442"/>
                  <a:gd name="connsiteX2" fmla="*/ 585787 w 585787"/>
                  <a:gd name="connsiteY2" fmla="*/ 0 h 115442"/>
                  <a:gd name="connsiteX3" fmla="*/ 298037 w 585787"/>
                  <a:gd name="connsiteY3" fmla="*/ 63913 h 115442"/>
                  <a:gd name="connsiteX4" fmla="*/ 0 w 585787"/>
                  <a:gd name="connsiteY4" fmla="*/ 115443 h 11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5787" h="115442">
                    <a:moveTo>
                      <a:pt x="0" y="115443"/>
                    </a:moveTo>
                    <a:cubicBezTo>
                      <a:pt x="93535" y="91345"/>
                      <a:pt x="190500" y="70961"/>
                      <a:pt x="287750" y="51530"/>
                    </a:cubicBezTo>
                    <a:cubicBezTo>
                      <a:pt x="385000" y="32099"/>
                      <a:pt x="484060" y="14383"/>
                      <a:pt x="585787" y="0"/>
                    </a:cubicBezTo>
                    <a:cubicBezTo>
                      <a:pt x="492252" y="24098"/>
                      <a:pt x="395287" y="44482"/>
                      <a:pt x="298037" y="63913"/>
                    </a:cubicBezTo>
                    <a:cubicBezTo>
                      <a:pt x="200787" y="83344"/>
                      <a:pt x="101727" y="101060"/>
                      <a:pt x="0" y="115443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0A985C01-4840-026B-B17A-1CA7620F5F64}"/>
                  </a:ext>
                </a:extLst>
              </p:cNvPr>
              <p:cNvSpPr/>
              <p:nvPr/>
            </p:nvSpPr>
            <p:spPr>
              <a:xfrm>
                <a:off x="5307329" y="4646104"/>
                <a:ext cx="922305" cy="181736"/>
              </a:xfrm>
              <a:custGeom>
                <a:avLst/>
                <a:gdLst>
                  <a:gd name="connsiteX0" fmla="*/ 0 w 922305"/>
                  <a:gd name="connsiteY0" fmla="*/ 181737 h 181736"/>
                  <a:gd name="connsiteX1" fmla="*/ 226600 w 922305"/>
                  <a:gd name="connsiteY1" fmla="*/ 131540 h 181736"/>
                  <a:gd name="connsiteX2" fmla="*/ 455962 w 922305"/>
                  <a:gd name="connsiteY2" fmla="*/ 84677 h 181736"/>
                  <a:gd name="connsiteX3" fmla="*/ 687800 w 922305"/>
                  <a:gd name="connsiteY3" fmla="*/ 40672 h 181736"/>
                  <a:gd name="connsiteX4" fmla="*/ 804482 w 922305"/>
                  <a:gd name="connsiteY4" fmla="*/ 19717 h 181736"/>
                  <a:gd name="connsiteX5" fmla="*/ 922306 w 922305"/>
                  <a:gd name="connsiteY5" fmla="*/ 0 h 181736"/>
                  <a:gd name="connsiteX6" fmla="*/ 809530 w 922305"/>
                  <a:gd name="connsiteY6" fmla="*/ 25718 h 181736"/>
                  <a:gd name="connsiteX7" fmla="*/ 695706 w 922305"/>
                  <a:gd name="connsiteY7" fmla="*/ 50197 h 181736"/>
                  <a:gd name="connsiteX8" fmla="*/ 466344 w 922305"/>
                  <a:gd name="connsiteY8" fmla="*/ 97060 h 181736"/>
                  <a:gd name="connsiteX9" fmla="*/ 234601 w 922305"/>
                  <a:gd name="connsiteY9" fmla="*/ 141065 h 181736"/>
                  <a:gd name="connsiteX10" fmla="*/ 0 w 922305"/>
                  <a:gd name="connsiteY10" fmla="*/ 181737 h 181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2305" h="181736">
                    <a:moveTo>
                      <a:pt x="0" y="181737"/>
                    </a:moveTo>
                    <a:cubicBezTo>
                      <a:pt x="74771" y="164021"/>
                      <a:pt x="150590" y="147733"/>
                      <a:pt x="226600" y="131540"/>
                    </a:cubicBezTo>
                    <a:cubicBezTo>
                      <a:pt x="302609" y="115348"/>
                      <a:pt x="379000" y="100013"/>
                      <a:pt x="455962" y="84677"/>
                    </a:cubicBezTo>
                    <a:cubicBezTo>
                      <a:pt x="532924" y="69342"/>
                      <a:pt x="609981" y="54673"/>
                      <a:pt x="687800" y="40672"/>
                    </a:cubicBezTo>
                    <a:lnTo>
                      <a:pt x="804482" y="19717"/>
                    </a:lnTo>
                    <a:cubicBezTo>
                      <a:pt x="843820" y="13145"/>
                      <a:pt x="882682" y="6191"/>
                      <a:pt x="922306" y="0"/>
                    </a:cubicBezTo>
                    <a:cubicBezTo>
                      <a:pt x="885063" y="8954"/>
                      <a:pt x="847154" y="17145"/>
                      <a:pt x="809530" y="25718"/>
                    </a:cubicBezTo>
                    <a:lnTo>
                      <a:pt x="695706" y="50197"/>
                    </a:lnTo>
                    <a:cubicBezTo>
                      <a:pt x="619506" y="66485"/>
                      <a:pt x="543306" y="81724"/>
                      <a:pt x="466344" y="97060"/>
                    </a:cubicBezTo>
                    <a:cubicBezTo>
                      <a:pt x="389382" y="112395"/>
                      <a:pt x="312420" y="126968"/>
                      <a:pt x="234601" y="141065"/>
                    </a:cubicBezTo>
                    <a:cubicBezTo>
                      <a:pt x="156782" y="155162"/>
                      <a:pt x="79058" y="169164"/>
                      <a:pt x="0" y="181737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A7E6A96B-C14E-B0A3-D1F7-DA69C836FFD5}"/>
                  </a:ext>
                </a:extLst>
              </p:cNvPr>
              <p:cNvSpPr/>
              <p:nvPr/>
            </p:nvSpPr>
            <p:spPr>
              <a:xfrm>
                <a:off x="5246274" y="4606385"/>
                <a:ext cx="854011" cy="168021"/>
              </a:xfrm>
              <a:custGeom>
                <a:avLst/>
                <a:gdLst>
                  <a:gd name="connsiteX0" fmla="*/ 0 w 854011"/>
                  <a:gd name="connsiteY0" fmla="*/ 168021 h 168021"/>
                  <a:gd name="connsiteX1" fmla="*/ 209550 w 854011"/>
                  <a:gd name="connsiteY1" fmla="*/ 121158 h 168021"/>
                  <a:gd name="connsiteX2" fmla="*/ 421862 w 854011"/>
                  <a:gd name="connsiteY2" fmla="*/ 77724 h 168021"/>
                  <a:gd name="connsiteX3" fmla="*/ 636556 w 854011"/>
                  <a:gd name="connsiteY3" fmla="*/ 37052 h 168021"/>
                  <a:gd name="connsiteX4" fmla="*/ 744665 w 854011"/>
                  <a:gd name="connsiteY4" fmla="*/ 18002 h 168021"/>
                  <a:gd name="connsiteX5" fmla="*/ 854012 w 854011"/>
                  <a:gd name="connsiteY5" fmla="*/ 0 h 168021"/>
                  <a:gd name="connsiteX6" fmla="*/ 749808 w 854011"/>
                  <a:gd name="connsiteY6" fmla="*/ 24099 h 168021"/>
                  <a:gd name="connsiteX7" fmla="*/ 644462 w 854011"/>
                  <a:gd name="connsiteY7" fmla="*/ 46863 h 168021"/>
                  <a:gd name="connsiteX8" fmla="*/ 432149 w 854011"/>
                  <a:gd name="connsiteY8" fmla="*/ 90297 h 168021"/>
                  <a:gd name="connsiteX9" fmla="*/ 217456 w 854011"/>
                  <a:gd name="connsiteY9" fmla="*/ 130969 h 168021"/>
                  <a:gd name="connsiteX10" fmla="*/ 0 w 854011"/>
                  <a:gd name="connsiteY10" fmla="*/ 168021 h 16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4011" h="168021">
                    <a:moveTo>
                      <a:pt x="0" y="168021"/>
                    </a:moveTo>
                    <a:cubicBezTo>
                      <a:pt x="69056" y="151448"/>
                      <a:pt x="139160" y="136208"/>
                      <a:pt x="209550" y="121158"/>
                    </a:cubicBezTo>
                    <a:cubicBezTo>
                      <a:pt x="279940" y="106109"/>
                      <a:pt x="350806" y="91821"/>
                      <a:pt x="421862" y="77724"/>
                    </a:cubicBezTo>
                    <a:cubicBezTo>
                      <a:pt x="492919" y="63627"/>
                      <a:pt x="564737" y="49911"/>
                      <a:pt x="636556" y="37052"/>
                    </a:cubicBezTo>
                    <a:lnTo>
                      <a:pt x="744665" y="18002"/>
                    </a:lnTo>
                    <a:cubicBezTo>
                      <a:pt x="781145" y="12002"/>
                      <a:pt x="817245" y="5620"/>
                      <a:pt x="854012" y="0"/>
                    </a:cubicBezTo>
                    <a:cubicBezTo>
                      <a:pt x="819626" y="8477"/>
                      <a:pt x="784479" y="16002"/>
                      <a:pt x="749808" y="24099"/>
                    </a:cubicBezTo>
                    <a:lnTo>
                      <a:pt x="644462" y="46863"/>
                    </a:lnTo>
                    <a:cubicBezTo>
                      <a:pt x="574262" y="62008"/>
                      <a:pt x="503206" y="76200"/>
                      <a:pt x="432149" y="90297"/>
                    </a:cubicBezTo>
                    <a:cubicBezTo>
                      <a:pt x="361093" y="104394"/>
                      <a:pt x="289274" y="118015"/>
                      <a:pt x="217456" y="130969"/>
                    </a:cubicBezTo>
                    <a:cubicBezTo>
                      <a:pt x="145637" y="143923"/>
                      <a:pt x="73343" y="156115"/>
                      <a:pt x="0" y="16802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7CA790B9-71D3-1813-C537-F6D30BED27A3}"/>
                  </a:ext>
                </a:extLst>
              </p:cNvPr>
              <p:cNvSpPr/>
              <p:nvPr/>
            </p:nvSpPr>
            <p:spPr>
              <a:xfrm>
                <a:off x="4919281" y="4566094"/>
                <a:ext cx="1052036" cy="207264"/>
              </a:xfrm>
              <a:custGeom>
                <a:avLst/>
                <a:gdLst>
                  <a:gd name="connsiteX0" fmla="*/ 0 w 1052036"/>
                  <a:gd name="connsiteY0" fmla="*/ 207264 h 207264"/>
                  <a:gd name="connsiteX1" fmla="*/ 258889 w 1052036"/>
                  <a:gd name="connsiteY1" fmla="*/ 150686 h 207264"/>
                  <a:gd name="connsiteX2" fmla="*/ 520636 w 1052036"/>
                  <a:gd name="connsiteY2" fmla="*/ 97441 h 207264"/>
                  <a:gd name="connsiteX3" fmla="*/ 784669 w 1052036"/>
                  <a:gd name="connsiteY3" fmla="*/ 47054 h 207264"/>
                  <a:gd name="connsiteX4" fmla="*/ 918019 w 1052036"/>
                  <a:gd name="connsiteY4" fmla="*/ 22860 h 207264"/>
                  <a:gd name="connsiteX5" fmla="*/ 1052036 w 1052036"/>
                  <a:gd name="connsiteY5" fmla="*/ 0 h 207264"/>
                  <a:gd name="connsiteX6" fmla="*/ 923068 w 1052036"/>
                  <a:gd name="connsiteY6" fmla="*/ 28575 h 207264"/>
                  <a:gd name="connsiteX7" fmla="*/ 793051 w 1052036"/>
                  <a:gd name="connsiteY7" fmla="*/ 56197 h 207264"/>
                  <a:gd name="connsiteX8" fmla="*/ 531400 w 1052036"/>
                  <a:gd name="connsiteY8" fmla="*/ 109442 h 207264"/>
                  <a:gd name="connsiteX9" fmla="*/ 267271 w 1052036"/>
                  <a:gd name="connsiteY9" fmla="*/ 159829 h 207264"/>
                  <a:gd name="connsiteX10" fmla="*/ 0 w 1052036"/>
                  <a:gd name="connsiteY10" fmla="*/ 207264 h 20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036" h="207264">
                    <a:moveTo>
                      <a:pt x="0" y="207264"/>
                    </a:moveTo>
                    <a:cubicBezTo>
                      <a:pt x="85725" y="187452"/>
                      <a:pt x="172117" y="169164"/>
                      <a:pt x="258889" y="150686"/>
                    </a:cubicBezTo>
                    <a:cubicBezTo>
                      <a:pt x="345662" y="132207"/>
                      <a:pt x="433102" y="114871"/>
                      <a:pt x="520636" y="97441"/>
                    </a:cubicBezTo>
                    <a:cubicBezTo>
                      <a:pt x="608171" y="80010"/>
                      <a:pt x="696182" y="63246"/>
                      <a:pt x="784669" y="47054"/>
                    </a:cubicBezTo>
                    <a:lnTo>
                      <a:pt x="918019" y="22860"/>
                    </a:lnTo>
                    <a:cubicBezTo>
                      <a:pt x="962692" y="15335"/>
                      <a:pt x="1006983" y="7239"/>
                      <a:pt x="1052036" y="0"/>
                    </a:cubicBezTo>
                    <a:cubicBezTo>
                      <a:pt x="1009364" y="10096"/>
                      <a:pt x="966311" y="19050"/>
                      <a:pt x="923068" y="28575"/>
                    </a:cubicBezTo>
                    <a:lnTo>
                      <a:pt x="793051" y="56197"/>
                    </a:lnTo>
                    <a:cubicBezTo>
                      <a:pt x="706374" y="74581"/>
                      <a:pt x="618839" y="92012"/>
                      <a:pt x="531400" y="109442"/>
                    </a:cubicBezTo>
                    <a:cubicBezTo>
                      <a:pt x="443960" y="126873"/>
                      <a:pt x="355854" y="143637"/>
                      <a:pt x="267271" y="159829"/>
                    </a:cubicBezTo>
                    <a:cubicBezTo>
                      <a:pt x="178689" y="176022"/>
                      <a:pt x="89725" y="192500"/>
                      <a:pt x="0" y="20726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1BD6DB04-D492-C840-2FE7-461E8411A76A}"/>
                  </a:ext>
                </a:extLst>
              </p:cNvPr>
              <p:cNvSpPr/>
              <p:nvPr/>
            </p:nvSpPr>
            <p:spPr>
              <a:xfrm>
                <a:off x="4908423" y="4525899"/>
                <a:ext cx="933068" cy="184118"/>
              </a:xfrm>
              <a:custGeom>
                <a:avLst/>
                <a:gdLst>
                  <a:gd name="connsiteX0" fmla="*/ 0 w 933068"/>
                  <a:gd name="connsiteY0" fmla="*/ 184118 h 184118"/>
                  <a:gd name="connsiteX1" fmla="*/ 229267 w 933068"/>
                  <a:gd name="connsiteY1" fmla="*/ 133350 h 184118"/>
                  <a:gd name="connsiteX2" fmla="*/ 461391 w 933068"/>
                  <a:gd name="connsiteY2" fmla="*/ 85725 h 184118"/>
                  <a:gd name="connsiteX3" fmla="*/ 695801 w 933068"/>
                  <a:gd name="connsiteY3" fmla="*/ 41148 h 184118"/>
                  <a:gd name="connsiteX4" fmla="*/ 813911 w 933068"/>
                  <a:gd name="connsiteY4" fmla="*/ 19907 h 184118"/>
                  <a:gd name="connsiteX5" fmla="*/ 933069 w 933068"/>
                  <a:gd name="connsiteY5" fmla="*/ 0 h 184118"/>
                  <a:gd name="connsiteX6" fmla="*/ 818769 w 933068"/>
                  <a:gd name="connsiteY6" fmla="*/ 26003 h 184118"/>
                  <a:gd name="connsiteX7" fmla="*/ 703612 w 933068"/>
                  <a:gd name="connsiteY7" fmla="*/ 50673 h 184118"/>
                  <a:gd name="connsiteX8" fmla="*/ 471583 w 933068"/>
                  <a:gd name="connsiteY8" fmla="*/ 98298 h 184118"/>
                  <a:gd name="connsiteX9" fmla="*/ 237077 w 933068"/>
                  <a:gd name="connsiteY9" fmla="*/ 142875 h 184118"/>
                  <a:gd name="connsiteX10" fmla="*/ 0 w 933068"/>
                  <a:gd name="connsiteY10" fmla="*/ 184118 h 184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3068" h="184118">
                    <a:moveTo>
                      <a:pt x="0" y="184118"/>
                    </a:moveTo>
                    <a:cubicBezTo>
                      <a:pt x="75628" y="166211"/>
                      <a:pt x="152400" y="149733"/>
                      <a:pt x="229267" y="133350"/>
                    </a:cubicBezTo>
                    <a:cubicBezTo>
                      <a:pt x="306134" y="116967"/>
                      <a:pt x="383762" y="101441"/>
                      <a:pt x="461391" y="85725"/>
                    </a:cubicBezTo>
                    <a:cubicBezTo>
                      <a:pt x="539020" y="70009"/>
                      <a:pt x="617125" y="55340"/>
                      <a:pt x="695801" y="41148"/>
                    </a:cubicBezTo>
                    <a:lnTo>
                      <a:pt x="813911" y="19907"/>
                    </a:lnTo>
                    <a:cubicBezTo>
                      <a:pt x="853630" y="13240"/>
                      <a:pt x="893064" y="6191"/>
                      <a:pt x="933069" y="0"/>
                    </a:cubicBezTo>
                    <a:cubicBezTo>
                      <a:pt x="894969" y="9049"/>
                      <a:pt x="856869" y="17240"/>
                      <a:pt x="818769" y="26003"/>
                    </a:cubicBezTo>
                    <a:lnTo>
                      <a:pt x="703612" y="50673"/>
                    </a:lnTo>
                    <a:cubicBezTo>
                      <a:pt x="626840" y="67151"/>
                      <a:pt x="549211" y="82582"/>
                      <a:pt x="471583" y="98298"/>
                    </a:cubicBezTo>
                    <a:cubicBezTo>
                      <a:pt x="393954" y="114014"/>
                      <a:pt x="315754" y="128683"/>
                      <a:pt x="237077" y="142875"/>
                    </a:cubicBezTo>
                    <a:cubicBezTo>
                      <a:pt x="158401" y="157067"/>
                      <a:pt x="79915" y="171355"/>
                      <a:pt x="0" y="184118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F64D75F0-FAD3-6685-53CE-30A4F51DF931}"/>
                  </a:ext>
                </a:extLst>
              </p:cNvPr>
              <p:cNvSpPr/>
              <p:nvPr/>
            </p:nvSpPr>
            <p:spPr>
              <a:xfrm>
                <a:off x="4660487" y="4486179"/>
                <a:ext cx="1052131" cy="207168"/>
              </a:xfrm>
              <a:custGeom>
                <a:avLst/>
                <a:gdLst>
                  <a:gd name="connsiteX0" fmla="*/ 0 w 1052131"/>
                  <a:gd name="connsiteY0" fmla="*/ 207169 h 207168"/>
                  <a:gd name="connsiteX1" fmla="*/ 258985 w 1052131"/>
                  <a:gd name="connsiteY1" fmla="*/ 150686 h 207168"/>
                  <a:gd name="connsiteX2" fmla="*/ 521113 w 1052131"/>
                  <a:gd name="connsiteY2" fmla="*/ 97441 h 207168"/>
                  <a:gd name="connsiteX3" fmla="*/ 785241 w 1052131"/>
                  <a:gd name="connsiteY3" fmla="*/ 47054 h 207168"/>
                  <a:gd name="connsiteX4" fmla="*/ 918115 w 1052131"/>
                  <a:gd name="connsiteY4" fmla="*/ 22860 h 207168"/>
                  <a:gd name="connsiteX5" fmla="*/ 1052132 w 1052131"/>
                  <a:gd name="connsiteY5" fmla="*/ 0 h 207168"/>
                  <a:gd name="connsiteX6" fmla="*/ 923258 w 1052131"/>
                  <a:gd name="connsiteY6" fmla="*/ 28575 h 207168"/>
                  <a:gd name="connsiteX7" fmla="*/ 793242 w 1052131"/>
                  <a:gd name="connsiteY7" fmla="*/ 56293 h 207168"/>
                  <a:gd name="connsiteX8" fmla="*/ 531495 w 1052131"/>
                  <a:gd name="connsiteY8" fmla="*/ 109442 h 207168"/>
                  <a:gd name="connsiteX9" fmla="*/ 267367 w 1052131"/>
                  <a:gd name="connsiteY9" fmla="*/ 159829 h 207168"/>
                  <a:gd name="connsiteX10" fmla="*/ 0 w 1052131"/>
                  <a:gd name="connsiteY10" fmla="*/ 207169 h 20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2131" h="207168">
                    <a:moveTo>
                      <a:pt x="0" y="207169"/>
                    </a:moveTo>
                    <a:cubicBezTo>
                      <a:pt x="85725" y="187357"/>
                      <a:pt x="172117" y="169069"/>
                      <a:pt x="258985" y="150686"/>
                    </a:cubicBezTo>
                    <a:cubicBezTo>
                      <a:pt x="345853" y="132302"/>
                      <a:pt x="433197" y="114395"/>
                      <a:pt x="521113" y="97441"/>
                    </a:cubicBezTo>
                    <a:cubicBezTo>
                      <a:pt x="609028" y="80486"/>
                      <a:pt x="696658" y="63151"/>
                      <a:pt x="785241" y="47054"/>
                    </a:cubicBezTo>
                    <a:lnTo>
                      <a:pt x="918115" y="22860"/>
                    </a:lnTo>
                    <a:cubicBezTo>
                      <a:pt x="962787" y="15240"/>
                      <a:pt x="1007174" y="7239"/>
                      <a:pt x="1052132" y="0"/>
                    </a:cubicBezTo>
                    <a:cubicBezTo>
                      <a:pt x="1009460" y="10001"/>
                      <a:pt x="966407" y="19050"/>
                      <a:pt x="923258" y="28575"/>
                    </a:cubicBezTo>
                    <a:lnTo>
                      <a:pt x="793242" y="56293"/>
                    </a:lnTo>
                    <a:cubicBezTo>
                      <a:pt x="706565" y="74676"/>
                      <a:pt x="619030" y="92107"/>
                      <a:pt x="531495" y="109442"/>
                    </a:cubicBezTo>
                    <a:cubicBezTo>
                      <a:pt x="443960" y="126778"/>
                      <a:pt x="355949" y="143732"/>
                      <a:pt x="267367" y="159829"/>
                    </a:cubicBezTo>
                    <a:cubicBezTo>
                      <a:pt x="178784" y="175927"/>
                      <a:pt x="89821" y="192500"/>
                      <a:pt x="0" y="20716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581B7534-FA7D-1717-FBE5-9E499821AE07}"/>
                  </a:ext>
                </a:extLst>
              </p:cNvPr>
              <p:cNvSpPr/>
              <p:nvPr/>
            </p:nvSpPr>
            <p:spPr>
              <a:xfrm>
                <a:off x="4961191" y="4446174"/>
                <a:ext cx="621601" cy="122491"/>
              </a:xfrm>
              <a:custGeom>
                <a:avLst/>
                <a:gdLst>
                  <a:gd name="connsiteX0" fmla="*/ 0 w 621601"/>
                  <a:gd name="connsiteY0" fmla="*/ 122491 h 122491"/>
                  <a:gd name="connsiteX1" fmla="*/ 305657 w 621601"/>
                  <a:gd name="connsiteY1" fmla="*/ 55054 h 122491"/>
                  <a:gd name="connsiteX2" fmla="*/ 621601 w 621601"/>
                  <a:gd name="connsiteY2" fmla="*/ 0 h 122491"/>
                  <a:gd name="connsiteX3" fmla="*/ 315944 w 621601"/>
                  <a:gd name="connsiteY3" fmla="*/ 67437 h 122491"/>
                  <a:gd name="connsiteX4" fmla="*/ 0 w 621601"/>
                  <a:gd name="connsiteY4" fmla="*/ 122491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601" h="122491">
                    <a:moveTo>
                      <a:pt x="0" y="122491"/>
                    </a:moveTo>
                    <a:cubicBezTo>
                      <a:pt x="99536" y="97155"/>
                      <a:pt x="202216" y="75629"/>
                      <a:pt x="305657" y="55054"/>
                    </a:cubicBezTo>
                    <a:cubicBezTo>
                      <a:pt x="409099" y="34480"/>
                      <a:pt x="513874" y="15526"/>
                      <a:pt x="621601" y="0"/>
                    </a:cubicBezTo>
                    <a:cubicBezTo>
                      <a:pt x="522065" y="25337"/>
                      <a:pt x="419481" y="46768"/>
                      <a:pt x="315944" y="67437"/>
                    </a:cubicBezTo>
                    <a:cubicBezTo>
                      <a:pt x="212408" y="88106"/>
                      <a:pt x="107728" y="106775"/>
                      <a:pt x="0" y="12249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5B4AF9E8-5B44-4EBD-BEF8-FC66B78A4203}"/>
                  </a:ext>
                </a:extLst>
              </p:cNvPr>
              <p:cNvSpPr/>
              <p:nvPr/>
            </p:nvSpPr>
            <p:spPr>
              <a:xfrm>
                <a:off x="6105334" y="5582221"/>
                <a:ext cx="3277361" cy="797242"/>
              </a:xfrm>
              <a:custGeom>
                <a:avLst/>
                <a:gdLst>
                  <a:gd name="connsiteX0" fmla="*/ 0 w 3277361"/>
                  <a:gd name="connsiteY0" fmla="*/ 315659 h 797242"/>
                  <a:gd name="connsiteX1" fmla="*/ 1668018 w 3277361"/>
                  <a:gd name="connsiteY1" fmla="*/ 0 h 797242"/>
                  <a:gd name="connsiteX2" fmla="*/ 3277362 w 3277361"/>
                  <a:gd name="connsiteY2" fmla="*/ 470249 h 797242"/>
                  <a:gd name="connsiteX3" fmla="*/ 1617821 w 3277361"/>
                  <a:gd name="connsiteY3" fmla="*/ 797243 h 797242"/>
                  <a:gd name="connsiteX4" fmla="*/ 0 w 3277361"/>
                  <a:gd name="connsiteY4" fmla="*/ 315659 h 79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7361" h="797242">
                    <a:moveTo>
                      <a:pt x="0" y="315659"/>
                    </a:moveTo>
                    <a:lnTo>
                      <a:pt x="1668018" y="0"/>
                    </a:lnTo>
                    <a:lnTo>
                      <a:pt x="3277362" y="470249"/>
                    </a:lnTo>
                    <a:lnTo>
                      <a:pt x="1617821" y="797243"/>
                    </a:lnTo>
                    <a:lnTo>
                      <a:pt x="0" y="31565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86D65614-7C8C-E44A-F65D-FBB0603EAB49}"/>
                  </a:ext>
                </a:extLst>
              </p:cNvPr>
              <p:cNvSpPr/>
              <p:nvPr/>
            </p:nvSpPr>
            <p:spPr>
              <a:xfrm>
                <a:off x="6105334" y="5580983"/>
                <a:ext cx="3287267" cy="799719"/>
              </a:xfrm>
              <a:custGeom>
                <a:avLst/>
                <a:gdLst>
                  <a:gd name="connsiteX0" fmla="*/ 190 w 3287267"/>
                  <a:gd name="connsiteY0" fmla="*/ 316897 h 799719"/>
                  <a:gd name="connsiteX1" fmla="*/ 1668018 w 3287267"/>
                  <a:gd name="connsiteY1" fmla="*/ 0 h 799719"/>
                  <a:gd name="connsiteX2" fmla="*/ 3277743 w 3287267"/>
                  <a:gd name="connsiteY2" fmla="*/ 469202 h 799719"/>
                  <a:gd name="connsiteX3" fmla="*/ 3287268 w 3287267"/>
                  <a:gd name="connsiteY3" fmla="*/ 471964 h 799719"/>
                  <a:gd name="connsiteX4" fmla="*/ 3277743 w 3287267"/>
                  <a:gd name="connsiteY4" fmla="*/ 473869 h 799719"/>
                  <a:gd name="connsiteX5" fmla="*/ 1617821 w 3287267"/>
                  <a:gd name="connsiteY5" fmla="*/ 799719 h 799719"/>
                  <a:gd name="connsiteX6" fmla="*/ 190 w 3287267"/>
                  <a:gd name="connsiteY6" fmla="*/ 316897 h 799719"/>
                  <a:gd name="connsiteX7" fmla="*/ 190 w 3287267"/>
                  <a:gd name="connsiteY7" fmla="*/ 316897 h 799719"/>
                  <a:gd name="connsiteX8" fmla="*/ 1618393 w 3287267"/>
                  <a:gd name="connsiteY8" fmla="*/ 797338 h 799719"/>
                  <a:gd name="connsiteX9" fmla="*/ 3277077 w 3287267"/>
                  <a:gd name="connsiteY9" fmla="*/ 469202 h 799719"/>
                  <a:gd name="connsiteX10" fmla="*/ 3277077 w 3287267"/>
                  <a:gd name="connsiteY10" fmla="*/ 473774 h 799719"/>
                  <a:gd name="connsiteX11" fmla="*/ 1667637 w 3287267"/>
                  <a:gd name="connsiteY11" fmla="*/ 2381 h 799719"/>
                  <a:gd name="connsiteX12" fmla="*/ 0 w 3287267"/>
                  <a:gd name="connsiteY12" fmla="*/ 316706 h 79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87267" h="799719">
                    <a:moveTo>
                      <a:pt x="190" y="316897"/>
                    </a:moveTo>
                    <a:lnTo>
                      <a:pt x="1668018" y="0"/>
                    </a:lnTo>
                    <a:cubicBezTo>
                      <a:pt x="1668018" y="0"/>
                      <a:pt x="3277743" y="469297"/>
                      <a:pt x="3277743" y="469202"/>
                    </a:cubicBezTo>
                    <a:lnTo>
                      <a:pt x="3287268" y="471964"/>
                    </a:lnTo>
                    <a:lnTo>
                      <a:pt x="3277743" y="473869"/>
                    </a:lnTo>
                    <a:lnTo>
                      <a:pt x="1617821" y="799719"/>
                    </a:lnTo>
                    <a:cubicBezTo>
                      <a:pt x="1617345" y="799814"/>
                      <a:pt x="190" y="316897"/>
                      <a:pt x="190" y="316897"/>
                    </a:cubicBezTo>
                    <a:close/>
                    <a:moveTo>
                      <a:pt x="190" y="316897"/>
                    </a:moveTo>
                    <a:lnTo>
                      <a:pt x="1618393" y="797338"/>
                    </a:lnTo>
                    <a:cubicBezTo>
                      <a:pt x="1615440" y="797338"/>
                      <a:pt x="3277838" y="469011"/>
                      <a:pt x="3277077" y="469202"/>
                    </a:cubicBezTo>
                    <a:lnTo>
                      <a:pt x="3277077" y="473774"/>
                    </a:lnTo>
                    <a:lnTo>
                      <a:pt x="1667637" y="2381"/>
                    </a:lnTo>
                    <a:cubicBezTo>
                      <a:pt x="1670114" y="1619"/>
                      <a:pt x="-381" y="317373"/>
                      <a:pt x="0" y="31670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679AFED0-37B6-C239-9D61-9085A8333647}"/>
                  </a:ext>
                </a:extLst>
              </p:cNvPr>
              <p:cNvSpPr/>
              <p:nvPr/>
            </p:nvSpPr>
            <p:spPr>
              <a:xfrm>
                <a:off x="7699724" y="6020371"/>
                <a:ext cx="1336452" cy="263271"/>
              </a:xfrm>
              <a:custGeom>
                <a:avLst/>
                <a:gdLst>
                  <a:gd name="connsiteX0" fmla="*/ 0 w 1336452"/>
                  <a:gd name="connsiteY0" fmla="*/ 263271 h 263271"/>
                  <a:gd name="connsiteX1" fmla="*/ 329089 w 1336452"/>
                  <a:gd name="connsiteY1" fmla="*/ 191453 h 263271"/>
                  <a:gd name="connsiteX2" fmla="*/ 661606 w 1336452"/>
                  <a:gd name="connsiteY2" fmla="*/ 123825 h 263271"/>
                  <a:gd name="connsiteX3" fmla="*/ 997268 w 1336452"/>
                  <a:gd name="connsiteY3" fmla="*/ 59722 h 263271"/>
                  <a:gd name="connsiteX4" fmla="*/ 1166146 w 1336452"/>
                  <a:gd name="connsiteY4" fmla="*/ 29051 h 263271"/>
                  <a:gd name="connsiteX5" fmla="*/ 1336453 w 1336452"/>
                  <a:gd name="connsiteY5" fmla="*/ 0 h 263271"/>
                  <a:gd name="connsiteX6" fmla="*/ 1172623 w 1336452"/>
                  <a:gd name="connsiteY6" fmla="*/ 36767 h 263271"/>
                  <a:gd name="connsiteX7" fmla="*/ 1007364 w 1336452"/>
                  <a:gd name="connsiteY7" fmla="*/ 71819 h 263271"/>
                  <a:gd name="connsiteX8" fmla="*/ 674846 w 1336452"/>
                  <a:gd name="connsiteY8" fmla="*/ 139446 h 263271"/>
                  <a:gd name="connsiteX9" fmla="*/ 339185 w 1336452"/>
                  <a:gd name="connsiteY9" fmla="*/ 203454 h 263271"/>
                  <a:gd name="connsiteX10" fmla="*/ 0 w 1336452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452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453" y="0"/>
                    </a:cubicBezTo>
                    <a:cubicBezTo>
                      <a:pt x="1282256" y="12763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AF7242B6-3115-B660-A0A7-7A5EEE63A775}"/>
                  </a:ext>
                </a:extLst>
              </p:cNvPr>
              <p:cNvSpPr/>
              <p:nvPr/>
            </p:nvSpPr>
            <p:spPr>
              <a:xfrm>
                <a:off x="8127301" y="5969508"/>
                <a:ext cx="744473" cy="146684"/>
              </a:xfrm>
              <a:custGeom>
                <a:avLst/>
                <a:gdLst>
                  <a:gd name="connsiteX0" fmla="*/ 0 w 744473"/>
                  <a:gd name="connsiteY0" fmla="*/ 146685 h 146684"/>
                  <a:gd name="connsiteX1" fmla="*/ 365570 w 744473"/>
                  <a:gd name="connsiteY1" fmla="*/ 65532 h 146684"/>
                  <a:gd name="connsiteX2" fmla="*/ 744474 w 744473"/>
                  <a:gd name="connsiteY2" fmla="*/ 0 h 146684"/>
                  <a:gd name="connsiteX3" fmla="*/ 378809 w 744473"/>
                  <a:gd name="connsiteY3" fmla="*/ 81248 h 146684"/>
                  <a:gd name="connsiteX4" fmla="*/ 0 w 744473"/>
                  <a:gd name="connsiteY4" fmla="*/ 146685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473" h="146684">
                    <a:moveTo>
                      <a:pt x="0" y="146685"/>
                    </a:moveTo>
                    <a:cubicBezTo>
                      <a:pt x="118872" y="116110"/>
                      <a:pt x="241745" y="90202"/>
                      <a:pt x="365570" y="65532"/>
                    </a:cubicBezTo>
                    <a:cubicBezTo>
                      <a:pt x="489395" y="40862"/>
                      <a:pt x="615125" y="17907"/>
                      <a:pt x="744474" y="0"/>
                    </a:cubicBezTo>
                    <a:cubicBezTo>
                      <a:pt x="625602" y="30671"/>
                      <a:pt x="502634" y="56579"/>
                      <a:pt x="378809" y="81248"/>
                    </a:cubicBezTo>
                    <a:cubicBezTo>
                      <a:pt x="254984" y="105918"/>
                      <a:pt x="129254" y="128397"/>
                      <a:pt x="0" y="146685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37942FFD-DCE5-1116-F5D2-59A65517F2CF}"/>
                  </a:ext>
                </a:extLst>
              </p:cNvPr>
              <p:cNvSpPr/>
              <p:nvPr/>
            </p:nvSpPr>
            <p:spPr>
              <a:xfrm>
                <a:off x="7535322" y="5918739"/>
                <a:ext cx="1172051" cy="230885"/>
              </a:xfrm>
              <a:custGeom>
                <a:avLst/>
                <a:gdLst>
                  <a:gd name="connsiteX0" fmla="*/ 0 w 1172051"/>
                  <a:gd name="connsiteY0" fmla="*/ 230886 h 230885"/>
                  <a:gd name="connsiteX1" fmla="*/ 287941 w 1172051"/>
                  <a:gd name="connsiteY1" fmla="*/ 167164 h 230885"/>
                  <a:gd name="connsiteX2" fmla="*/ 579406 w 1172051"/>
                  <a:gd name="connsiteY2" fmla="*/ 107632 h 230885"/>
                  <a:gd name="connsiteX3" fmla="*/ 873919 w 1172051"/>
                  <a:gd name="connsiteY3" fmla="*/ 51625 h 230885"/>
                  <a:gd name="connsiteX4" fmla="*/ 1022318 w 1172051"/>
                  <a:gd name="connsiteY4" fmla="*/ 24955 h 230885"/>
                  <a:gd name="connsiteX5" fmla="*/ 1172051 w 1172051"/>
                  <a:gd name="connsiteY5" fmla="*/ 0 h 230885"/>
                  <a:gd name="connsiteX6" fmla="*/ 1029176 w 1172051"/>
                  <a:gd name="connsiteY6" fmla="*/ 32671 h 230885"/>
                  <a:gd name="connsiteX7" fmla="*/ 884587 w 1172051"/>
                  <a:gd name="connsiteY7" fmla="*/ 63722 h 230885"/>
                  <a:gd name="connsiteX8" fmla="*/ 593122 w 1172051"/>
                  <a:gd name="connsiteY8" fmla="*/ 123253 h 230885"/>
                  <a:gd name="connsiteX9" fmla="*/ 298514 w 1172051"/>
                  <a:gd name="connsiteY9" fmla="*/ 179165 h 230885"/>
                  <a:gd name="connsiteX10" fmla="*/ 0 w 1172051"/>
                  <a:gd name="connsiteY10" fmla="*/ 230886 h 230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2051" h="230885">
                    <a:moveTo>
                      <a:pt x="0" y="230886"/>
                    </a:moveTo>
                    <a:cubicBezTo>
                      <a:pt x="95250" y="208407"/>
                      <a:pt x="191358" y="187642"/>
                      <a:pt x="287941" y="167164"/>
                    </a:cubicBezTo>
                    <a:cubicBezTo>
                      <a:pt x="384525" y="146685"/>
                      <a:pt x="481965" y="127063"/>
                      <a:pt x="579406" y="107632"/>
                    </a:cubicBezTo>
                    <a:cubicBezTo>
                      <a:pt x="676847" y="88201"/>
                      <a:pt x="775050" y="69532"/>
                      <a:pt x="873919" y="51625"/>
                    </a:cubicBezTo>
                    <a:lnTo>
                      <a:pt x="1022318" y="24955"/>
                    </a:lnTo>
                    <a:cubicBezTo>
                      <a:pt x="1072229" y="16669"/>
                      <a:pt x="1121664" y="7810"/>
                      <a:pt x="1172051" y="0"/>
                    </a:cubicBezTo>
                    <a:cubicBezTo>
                      <a:pt x="1124426" y="11430"/>
                      <a:pt x="1076801" y="21812"/>
                      <a:pt x="1029176" y="32671"/>
                    </a:cubicBezTo>
                    <a:lnTo>
                      <a:pt x="884587" y="63722"/>
                    </a:lnTo>
                    <a:cubicBezTo>
                      <a:pt x="788099" y="84391"/>
                      <a:pt x="690563" y="103822"/>
                      <a:pt x="593122" y="123253"/>
                    </a:cubicBezTo>
                    <a:cubicBezTo>
                      <a:pt x="495681" y="142684"/>
                      <a:pt x="397383" y="161353"/>
                      <a:pt x="298514" y="179165"/>
                    </a:cubicBezTo>
                    <a:cubicBezTo>
                      <a:pt x="199644" y="196977"/>
                      <a:pt x="100394" y="215360"/>
                      <a:pt x="0" y="23088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BD6F3579-BAAC-6098-EF18-4BEDAE92F645}"/>
                  </a:ext>
                </a:extLst>
              </p:cNvPr>
              <p:cNvSpPr/>
              <p:nvPr/>
            </p:nvSpPr>
            <p:spPr>
              <a:xfrm>
                <a:off x="7458075" y="5867876"/>
                <a:ext cx="1085659" cy="213836"/>
              </a:xfrm>
              <a:custGeom>
                <a:avLst/>
                <a:gdLst>
                  <a:gd name="connsiteX0" fmla="*/ 0 w 1085659"/>
                  <a:gd name="connsiteY0" fmla="*/ 213836 h 213836"/>
                  <a:gd name="connsiteX1" fmla="*/ 266700 w 1085659"/>
                  <a:gd name="connsiteY1" fmla="*/ 154400 h 213836"/>
                  <a:gd name="connsiteX2" fmla="*/ 536448 w 1085659"/>
                  <a:gd name="connsiteY2" fmla="*/ 99060 h 213836"/>
                  <a:gd name="connsiteX3" fmla="*/ 809244 w 1085659"/>
                  <a:gd name="connsiteY3" fmla="*/ 47435 h 213836"/>
                  <a:gd name="connsiteX4" fmla="*/ 946785 w 1085659"/>
                  <a:gd name="connsiteY4" fmla="*/ 22860 h 213836"/>
                  <a:gd name="connsiteX5" fmla="*/ 1085659 w 1085659"/>
                  <a:gd name="connsiteY5" fmla="*/ 0 h 213836"/>
                  <a:gd name="connsiteX6" fmla="*/ 953167 w 1085659"/>
                  <a:gd name="connsiteY6" fmla="*/ 30575 h 213836"/>
                  <a:gd name="connsiteX7" fmla="*/ 819340 w 1085659"/>
                  <a:gd name="connsiteY7" fmla="*/ 59150 h 213836"/>
                  <a:gd name="connsiteX8" fmla="*/ 549593 w 1085659"/>
                  <a:gd name="connsiteY8" fmla="*/ 114395 h 213836"/>
                  <a:gd name="connsiteX9" fmla="*/ 276796 w 1085659"/>
                  <a:gd name="connsiteY9" fmla="*/ 166021 h 213836"/>
                  <a:gd name="connsiteX10" fmla="*/ 0 w 1085659"/>
                  <a:gd name="connsiteY10" fmla="*/ 213836 h 21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85659" h="213836">
                    <a:moveTo>
                      <a:pt x="0" y="213836"/>
                    </a:moveTo>
                    <a:cubicBezTo>
                      <a:pt x="87725" y="192786"/>
                      <a:pt x="176879" y="173450"/>
                      <a:pt x="266700" y="154400"/>
                    </a:cubicBezTo>
                    <a:cubicBezTo>
                      <a:pt x="356521" y="135350"/>
                      <a:pt x="446151" y="117062"/>
                      <a:pt x="536448" y="99060"/>
                    </a:cubicBezTo>
                    <a:cubicBezTo>
                      <a:pt x="626745" y="81058"/>
                      <a:pt x="717423" y="63818"/>
                      <a:pt x="809244" y="47435"/>
                    </a:cubicBezTo>
                    <a:lnTo>
                      <a:pt x="946785" y="22860"/>
                    </a:lnTo>
                    <a:cubicBezTo>
                      <a:pt x="993077" y="15335"/>
                      <a:pt x="1038892" y="7144"/>
                      <a:pt x="1085659" y="0"/>
                    </a:cubicBezTo>
                    <a:cubicBezTo>
                      <a:pt x="1041940" y="10763"/>
                      <a:pt x="997363" y="20384"/>
                      <a:pt x="953167" y="30575"/>
                    </a:cubicBezTo>
                    <a:lnTo>
                      <a:pt x="819340" y="59150"/>
                    </a:lnTo>
                    <a:cubicBezTo>
                      <a:pt x="730187" y="78200"/>
                      <a:pt x="639889" y="96393"/>
                      <a:pt x="549593" y="114395"/>
                    </a:cubicBezTo>
                    <a:cubicBezTo>
                      <a:pt x="459296" y="132398"/>
                      <a:pt x="368618" y="149638"/>
                      <a:pt x="276796" y="166021"/>
                    </a:cubicBezTo>
                    <a:cubicBezTo>
                      <a:pt x="184976" y="182404"/>
                      <a:pt x="92773" y="199549"/>
                      <a:pt x="0" y="213836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E5F05105-B469-D759-4654-DF64E47F89AE}"/>
                  </a:ext>
                </a:extLst>
              </p:cNvPr>
              <p:cNvSpPr/>
              <p:nvPr/>
            </p:nvSpPr>
            <p:spPr>
              <a:xfrm>
                <a:off x="7042118" y="5817679"/>
                <a:ext cx="1336166" cy="262699"/>
              </a:xfrm>
              <a:custGeom>
                <a:avLst/>
                <a:gdLst>
                  <a:gd name="connsiteX0" fmla="*/ 0 w 1336166"/>
                  <a:gd name="connsiteY0" fmla="*/ 262699 h 262699"/>
                  <a:gd name="connsiteX1" fmla="*/ 329089 w 1336166"/>
                  <a:gd name="connsiteY1" fmla="*/ 190881 h 262699"/>
                  <a:gd name="connsiteX2" fmla="*/ 661607 w 1336166"/>
                  <a:gd name="connsiteY2" fmla="*/ 123254 h 262699"/>
                  <a:gd name="connsiteX3" fmla="*/ 996982 w 1336166"/>
                  <a:gd name="connsiteY3" fmla="*/ 59246 h 262699"/>
                  <a:gd name="connsiteX4" fmla="*/ 1165860 w 1336166"/>
                  <a:gd name="connsiteY4" fmla="*/ 28575 h 262699"/>
                  <a:gd name="connsiteX5" fmla="*/ 1336167 w 1336166"/>
                  <a:gd name="connsiteY5" fmla="*/ 0 h 262699"/>
                  <a:gd name="connsiteX6" fmla="*/ 1172337 w 1336166"/>
                  <a:gd name="connsiteY6" fmla="*/ 36767 h 262699"/>
                  <a:gd name="connsiteX7" fmla="*/ 1007078 w 1336166"/>
                  <a:gd name="connsiteY7" fmla="*/ 71819 h 262699"/>
                  <a:gd name="connsiteX8" fmla="*/ 674561 w 1336166"/>
                  <a:gd name="connsiteY8" fmla="*/ 139446 h 262699"/>
                  <a:gd name="connsiteX9" fmla="*/ 338900 w 1336166"/>
                  <a:gd name="connsiteY9" fmla="*/ 203454 h 262699"/>
                  <a:gd name="connsiteX10" fmla="*/ 0 w 1336166"/>
                  <a:gd name="connsiteY10" fmla="*/ 262699 h 26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166" h="262699">
                    <a:moveTo>
                      <a:pt x="0" y="262699"/>
                    </a:moveTo>
                    <a:cubicBezTo>
                      <a:pt x="108680" y="237554"/>
                      <a:pt x="219075" y="214027"/>
                      <a:pt x="329089" y="190881"/>
                    </a:cubicBezTo>
                    <a:cubicBezTo>
                      <a:pt x="439103" y="167735"/>
                      <a:pt x="550450" y="145352"/>
                      <a:pt x="661607" y="123254"/>
                    </a:cubicBezTo>
                    <a:cubicBezTo>
                      <a:pt x="772763" y="101155"/>
                      <a:pt x="884682" y="79724"/>
                      <a:pt x="996982" y="59246"/>
                    </a:cubicBezTo>
                    <a:lnTo>
                      <a:pt x="1165860" y="28575"/>
                    </a:lnTo>
                    <a:cubicBezTo>
                      <a:pt x="1223010" y="19050"/>
                      <a:pt x="1278922" y="8668"/>
                      <a:pt x="1336167" y="0"/>
                    </a:cubicBezTo>
                    <a:cubicBezTo>
                      <a:pt x="1281970" y="12763"/>
                      <a:pt x="1226916" y="24479"/>
                      <a:pt x="1172337" y="36767"/>
                    </a:cubicBezTo>
                    <a:lnTo>
                      <a:pt x="1007078" y="71819"/>
                    </a:lnTo>
                    <a:cubicBezTo>
                      <a:pt x="896969" y="95250"/>
                      <a:pt x="785717" y="117348"/>
                      <a:pt x="674561" y="139446"/>
                    </a:cubicBezTo>
                    <a:cubicBezTo>
                      <a:pt x="563404" y="161544"/>
                      <a:pt x="451485" y="182975"/>
                      <a:pt x="338900" y="203454"/>
                    </a:cubicBezTo>
                    <a:cubicBezTo>
                      <a:pt x="226314" y="223933"/>
                      <a:pt x="114110" y="244030"/>
                      <a:pt x="0" y="26269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21041FC9-D3BC-AE7F-B795-CBDE90DDF695}"/>
                  </a:ext>
                </a:extLst>
              </p:cNvPr>
              <p:cNvSpPr/>
              <p:nvPr/>
            </p:nvSpPr>
            <p:spPr>
              <a:xfrm>
                <a:off x="7028402" y="5765863"/>
                <a:ext cx="1185767" cy="234029"/>
              </a:xfrm>
              <a:custGeom>
                <a:avLst/>
                <a:gdLst>
                  <a:gd name="connsiteX0" fmla="*/ 0 w 1185767"/>
                  <a:gd name="connsiteY0" fmla="*/ 234029 h 234029"/>
                  <a:gd name="connsiteX1" fmla="*/ 291370 w 1185767"/>
                  <a:gd name="connsiteY1" fmla="*/ 169640 h 234029"/>
                  <a:gd name="connsiteX2" fmla="*/ 586645 w 1185767"/>
                  <a:gd name="connsiteY2" fmla="*/ 109347 h 234029"/>
                  <a:gd name="connsiteX3" fmla="*/ 884587 w 1185767"/>
                  <a:gd name="connsiteY3" fmla="*/ 52769 h 234029"/>
                  <a:gd name="connsiteX4" fmla="*/ 1034224 w 1185767"/>
                  <a:gd name="connsiteY4" fmla="*/ 25337 h 234029"/>
                  <a:gd name="connsiteX5" fmla="*/ 1185767 w 1185767"/>
                  <a:gd name="connsiteY5" fmla="*/ 0 h 234029"/>
                  <a:gd name="connsiteX6" fmla="*/ 1040701 w 1185767"/>
                  <a:gd name="connsiteY6" fmla="*/ 33052 h 234029"/>
                  <a:gd name="connsiteX7" fmla="*/ 894397 w 1185767"/>
                  <a:gd name="connsiteY7" fmla="*/ 64484 h 234029"/>
                  <a:gd name="connsiteX8" fmla="*/ 599122 w 1185767"/>
                  <a:gd name="connsiteY8" fmla="*/ 124682 h 234029"/>
                  <a:gd name="connsiteX9" fmla="*/ 301180 w 1185767"/>
                  <a:gd name="connsiteY9" fmla="*/ 181261 h 234029"/>
                  <a:gd name="connsiteX10" fmla="*/ 0 w 1185767"/>
                  <a:gd name="connsiteY10" fmla="*/ 234029 h 234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5767" h="234029">
                    <a:moveTo>
                      <a:pt x="0" y="234029"/>
                    </a:moveTo>
                    <a:cubicBezTo>
                      <a:pt x="96107" y="211360"/>
                      <a:pt x="193643" y="190310"/>
                      <a:pt x="291370" y="169640"/>
                    </a:cubicBezTo>
                    <a:cubicBezTo>
                      <a:pt x="389096" y="148971"/>
                      <a:pt x="487584" y="129064"/>
                      <a:pt x="586645" y="109347"/>
                    </a:cubicBezTo>
                    <a:cubicBezTo>
                      <a:pt x="685705" y="89630"/>
                      <a:pt x="784574" y="70771"/>
                      <a:pt x="884587" y="52769"/>
                    </a:cubicBezTo>
                    <a:lnTo>
                      <a:pt x="1034224" y="25337"/>
                    </a:lnTo>
                    <a:cubicBezTo>
                      <a:pt x="1084802" y="16954"/>
                      <a:pt x="1134808" y="8001"/>
                      <a:pt x="1185767" y="0"/>
                    </a:cubicBezTo>
                    <a:cubicBezTo>
                      <a:pt x="1138142" y="11525"/>
                      <a:pt x="1089089" y="22003"/>
                      <a:pt x="1040701" y="33052"/>
                    </a:cubicBezTo>
                    <a:lnTo>
                      <a:pt x="894397" y="64484"/>
                    </a:lnTo>
                    <a:cubicBezTo>
                      <a:pt x="796766" y="85344"/>
                      <a:pt x="698087" y="105061"/>
                      <a:pt x="599122" y="124682"/>
                    </a:cubicBezTo>
                    <a:cubicBezTo>
                      <a:pt x="500158" y="144304"/>
                      <a:pt x="401193" y="162782"/>
                      <a:pt x="301180" y="181261"/>
                    </a:cubicBezTo>
                    <a:cubicBezTo>
                      <a:pt x="201168" y="199739"/>
                      <a:pt x="101536" y="217837"/>
                      <a:pt x="0" y="234029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43E8C7A1-401D-EC19-B956-0883610F76CD}"/>
                  </a:ext>
                </a:extLst>
              </p:cNvPr>
              <p:cNvSpPr/>
              <p:nvPr/>
            </p:nvSpPr>
            <p:spPr>
              <a:xfrm>
                <a:off x="6713315" y="5715476"/>
                <a:ext cx="1336357" cy="263271"/>
              </a:xfrm>
              <a:custGeom>
                <a:avLst/>
                <a:gdLst>
                  <a:gd name="connsiteX0" fmla="*/ 0 w 1336357"/>
                  <a:gd name="connsiteY0" fmla="*/ 263271 h 263271"/>
                  <a:gd name="connsiteX1" fmla="*/ 329089 w 1336357"/>
                  <a:gd name="connsiteY1" fmla="*/ 191453 h 263271"/>
                  <a:gd name="connsiteX2" fmla="*/ 661606 w 1336357"/>
                  <a:gd name="connsiteY2" fmla="*/ 123825 h 263271"/>
                  <a:gd name="connsiteX3" fmla="*/ 997268 w 1336357"/>
                  <a:gd name="connsiteY3" fmla="*/ 59722 h 263271"/>
                  <a:gd name="connsiteX4" fmla="*/ 1166146 w 1336357"/>
                  <a:gd name="connsiteY4" fmla="*/ 29051 h 263271"/>
                  <a:gd name="connsiteX5" fmla="*/ 1336357 w 1336357"/>
                  <a:gd name="connsiteY5" fmla="*/ 0 h 263271"/>
                  <a:gd name="connsiteX6" fmla="*/ 1172623 w 1336357"/>
                  <a:gd name="connsiteY6" fmla="*/ 36767 h 263271"/>
                  <a:gd name="connsiteX7" fmla="*/ 1007364 w 1336357"/>
                  <a:gd name="connsiteY7" fmla="*/ 71819 h 263271"/>
                  <a:gd name="connsiteX8" fmla="*/ 674846 w 1336357"/>
                  <a:gd name="connsiteY8" fmla="*/ 139446 h 263271"/>
                  <a:gd name="connsiteX9" fmla="*/ 339185 w 1336357"/>
                  <a:gd name="connsiteY9" fmla="*/ 203454 h 263271"/>
                  <a:gd name="connsiteX10" fmla="*/ 0 w 1336357"/>
                  <a:gd name="connsiteY10" fmla="*/ 263271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6357" h="263271">
                    <a:moveTo>
                      <a:pt x="0" y="263271"/>
                    </a:moveTo>
                    <a:cubicBezTo>
                      <a:pt x="108680" y="238125"/>
                      <a:pt x="219075" y="214598"/>
                      <a:pt x="329089" y="191453"/>
                    </a:cubicBezTo>
                    <a:cubicBezTo>
                      <a:pt x="439103" y="168307"/>
                      <a:pt x="550450" y="145923"/>
                      <a:pt x="661606" y="123825"/>
                    </a:cubicBezTo>
                    <a:cubicBezTo>
                      <a:pt x="772763" y="101727"/>
                      <a:pt x="884682" y="80296"/>
                      <a:pt x="997268" y="59722"/>
                    </a:cubicBezTo>
                    <a:lnTo>
                      <a:pt x="1166146" y="29051"/>
                    </a:lnTo>
                    <a:cubicBezTo>
                      <a:pt x="1223296" y="19526"/>
                      <a:pt x="1279207" y="9144"/>
                      <a:pt x="1336357" y="0"/>
                    </a:cubicBezTo>
                    <a:cubicBezTo>
                      <a:pt x="1282256" y="12764"/>
                      <a:pt x="1227201" y="24479"/>
                      <a:pt x="1172623" y="36767"/>
                    </a:cubicBezTo>
                    <a:lnTo>
                      <a:pt x="1007364" y="71819"/>
                    </a:lnTo>
                    <a:cubicBezTo>
                      <a:pt x="897255" y="95250"/>
                      <a:pt x="786003" y="117348"/>
                      <a:pt x="674846" y="139446"/>
                    </a:cubicBezTo>
                    <a:cubicBezTo>
                      <a:pt x="563689" y="161544"/>
                      <a:pt x="451771" y="182975"/>
                      <a:pt x="339185" y="203454"/>
                    </a:cubicBezTo>
                    <a:cubicBezTo>
                      <a:pt x="226600" y="223933"/>
                      <a:pt x="114110" y="244602"/>
                      <a:pt x="0" y="263271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B5B25AC2-A603-FAEB-6E5B-A03DE8199971}"/>
                  </a:ext>
                </a:extLst>
              </p:cNvPr>
              <p:cNvSpPr/>
              <p:nvPr/>
            </p:nvSpPr>
            <p:spPr>
              <a:xfrm>
                <a:off x="7095458" y="5664517"/>
                <a:ext cx="789908" cy="155733"/>
              </a:xfrm>
              <a:custGeom>
                <a:avLst/>
                <a:gdLst>
                  <a:gd name="connsiteX0" fmla="*/ 0 w 789908"/>
                  <a:gd name="connsiteY0" fmla="*/ 155734 h 155733"/>
                  <a:gd name="connsiteX1" fmla="*/ 388334 w 789908"/>
                  <a:gd name="connsiteY1" fmla="*/ 70009 h 155733"/>
                  <a:gd name="connsiteX2" fmla="*/ 789908 w 789908"/>
                  <a:gd name="connsiteY2" fmla="*/ 0 h 155733"/>
                  <a:gd name="connsiteX3" fmla="*/ 401479 w 789908"/>
                  <a:gd name="connsiteY3" fmla="*/ 85725 h 155733"/>
                  <a:gd name="connsiteX4" fmla="*/ 0 w 789908"/>
                  <a:gd name="connsiteY4" fmla="*/ 155734 h 155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908" h="155733">
                    <a:moveTo>
                      <a:pt x="0" y="155734"/>
                    </a:moveTo>
                    <a:cubicBezTo>
                      <a:pt x="126492" y="123634"/>
                      <a:pt x="257175" y="96298"/>
                      <a:pt x="388334" y="70009"/>
                    </a:cubicBezTo>
                    <a:cubicBezTo>
                      <a:pt x="519494" y="43720"/>
                      <a:pt x="653034" y="19717"/>
                      <a:pt x="789908" y="0"/>
                    </a:cubicBezTo>
                    <a:cubicBezTo>
                      <a:pt x="663416" y="32194"/>
                      <a:pt x="532733" y="59531"/>
                      <a:pt x="401479" y="85725"/>
                    </a:cubicBezTo>
                    <a:cubicBezTo>
                      <a:pt x="270224" y="111919"/>
                      <a:pt x="136874" y="136207"/>
                      <a:pt x="0" y="155734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3">
              <a:extLst>
                <a:ext uri="{FF2B5EF4-FFF2-40B4-BE49-F238E27FC236}">
                  <a16:creationId xmlns:a16="http://schemas.microsoft.com/office/drawing/2014/main" id="{B3E94EFB-D0A5-607D-780E-78CD30B2B297}"/>
                </a:ext>
              </a:extLst>
            </p:cNvPr>
            <p:cNvGrpSpPr/>
            <p:nvPr/>
          </p:nvGrpSpPr>
          <p:grpSpPr>
            <a:xfrm>
              <a:off x="6499225" y="4493118"/>
              <a:ext cx="5438895" cy="1417877"/>
              <a:chOff x="4079557" y="4341495"/>
              <a:chExt cx="6174443" cy="1609629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27589EAE-2A0C-E745-E49E-654B8A487A5D}"/>
                  </a:ext>
                </a:extLst>
              </p:cNvPr>
              <p:cNvSpPr/>
              <p:nvPr/>
            </p:nvSpPr>
            <p:spPr>
              <a:xfrm>
                <a:off x="7093076" y="4482846"/>
                <a:ext cx="3160924" cy="1468278"/>
              </a:xfrm>
              <a:custGeom>
                <a:avLst/>
                <a:gdLst>
                  <a:gd name="connsiteX0" fmla="*/ 3088196 w 3160924"/>
                  <a:gd name="connsiteY0" fmla="*/ 615029 h 1468278"/>
                  <a:gd name="connsiteX1" fmla="*/ 0 w 3160924"/>
                  <a:gd name="connsiteY1" fmla="*/ 1468279 h 1468278"/>
                  <a:gd name="connsiteX2" fmla="*/ 0 w 3160924"/>
                  <a:gd name="connsiteY2" fmla="*/ 853249 h 1468278"/>
                  <a:gd name="connsiteX3" fmla="*/ 3088196 w 3160924"/>
                  <a:gd name="connsiteY3" fmla="*/ 0 h 1468278"/>
                  <a:gd name="connsiteX4" fmla="*/ 3088196 w 3160924"/>
                  <a:gd name="connsiteY4" fmla="*/ 615029 h 1468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0924" h="1468278">
                    <a:moveTo>
                      <a:pt x="3088196" y="615029"/>
                    </a:moveTo>
                    <a:lnTo>
                      <a:pt x="0" y="1468279"/>
                    </a:lnTo>
                    <a:lnTo>
                      <a:pt x="0" y="853249"/>
                    </a:lnTo>
                    <a:lnTo>
                      <a:pt x="3088196" y="0"/>
                    </a:lnTo>
                    <a:cubicBezTo>
                      <a:pt x="3251835" y="301752"/>
                      <a:pt x="3088196" y="615029"/>
                      <a:pt x="3088196" y="61502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680DFC2-4B77-2526-C8ED-DDE23DDAB720}"/>
                  </a:ext>
                </a:extLst>
              </p:cNvPr>
              <p:cNvSpPr/>
              <p:nvPr/>
            </p:nvSpPr>
            <p:spPr>
              <a:xfrm>
                <a:off x="4079557" y="5460301"/>
                <a:ext cx="3013519" cy="490823"/>
              </a:xfrm>
              <a:custGeom>
                <a:avLst/>
                <a:gdLst>
                  <a:gd name="connsiteX0" fmla="*/ 0 w 3013519"/>
                  <a:gd name="connsiteY0" fmla="*/ 64198 h 490823"/>
                  <a:gd name="connsiteX1" fmla="*/ 3013520 w 3013519"/>
                  <a:gd name="connsiteY1" fmla="*/ 490823 h 490823"/>
                  <a:gd name="connsiteX2" fmla="*/ 3013520 w 3013519"/>
                  <a:gd name="connsiteY2" fmla="*/ 334899 h 490823"/>
                  <a:gd name="connsiteX3" fmla="*/ 275558 w 3013519"/>
                  <a:gd name="connsiteY3" fmla="*/ 0 h 490823"/>
                  <a:gd name="connsiteX4" fmla="*/ 0 w 3013519"/>
                  <a:gd name="connsiteY4" fmla="*/ 16573 h 490823"/>
                  <a:gd name="connsiteX5" fmla="*/ 0 w 3013519"/>
                  <a:gd name="connsiteY5" fmla="*/ 64198 h 49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3519" h="490823">
                    <a:moveTo>
                      <a:pt x="0" y="64198"/>
                    </a:moveTo>
                    <a:lnTo>
                      <a:pt x="3013520" y="490823"/>
                    </a:lnTo>
                    <a:lnTo>
                      <a:pt x="3013520" y="334899"/>
                    </a:lnTo>
                    <a:lnTo>
                      <a:pt x="275558" y="0"/>
                    </a:lnTo>
                    <a:lnTo>
                      <a:pt x="0" y="16573"/>
                    </a:lnTo>
                    <a:lnTo>
                      <a:pt x="0" y="6419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06FD206F-E5A9-7AC7-E8AF-981AEE288330}"/>
                  </a:ext>
                </a:extLst>
              </p:cNvPr>
              <p:cNvSpPr/>
              <p:nvPr/>
            </p:nvSpPr>
            <p:spPr>
              <a:xfrm>
                <a:off x="4224909" y="4966525"/>
                <a:ext cx="2918301" cy="984599"/>
              </a:xfrm>
              <a:custGeom>
                <a:avLst/>
                <a:gdLst>
                  <a:gd name="connsiteX0" fmla="*/ 2868263 w 2918301"/>
                  <a:gd name="connsiteY0" fmla="*/ 372427 h 984599"/>
                  <a:gd name="connsiteX1" fmla="*/ 2868263 w 2918301"/>
                  <a:gd name="connsiteY1" fmla="*/ 984599 h 984599"/>
                  <a:gd name="connsiteX2" fmla="*/ 0 w 2918301"/>
                  <a:gd name="connsiteY2" fmla="*/ 531590 h 984599"/>
                  <a:gd name="connsiteX3" fmla="*/ 0 w 2918301"/>
                  <a:gd name="connsiteY3" fmla="*/ 0 h 98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1" h="984599">
                    <a:moveTo>
                      <a:pt x="2868263" y="372427"/>
                    </a:moveTo>
                    <a:cubicBezTo>
                      <a:pt x="2980849" y="643414"/>
                      <a:pt x="2868263" y="984599"/>
                      <a:pt x="2868263" y="984599"/>
                    </a:cubicBezTo>
                    <a:lnTo>
                      <a:pt x="0" y="531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D5293B3-DB3E-7F54-7511-FCCDC550E19E}"/>
                  </a:ext>
                </a:extLst>
              </p:cNvPr>
              <p:cNvSpPr/>
              <p:nvPr/>
            </p:nvSpPr>
            <p:spPr>
              <a:xfrm>
                <a:off x="4224909" y="4966334"/>
                <a:ext cx="2848489" cy="924115"/>
              </a:xfrm>
              <a:custGeom>
                <a:avLst/>
                <a:gdLst>
                  <a:gd name="connsiteX0" fmla="*/ 2797302 w 2848489"/>
                  <a:gd name="connsiteY0" fmla="*/ 363474 h 924115"/>
                  <a:gd name="connsiteX1" fmla="*/ 2806351 w 2848489"/>
                  <a:gd name="connsiteY1" fmla="*/ 924116 h 924115"/>
                  <a:gd name="connsiteX2" fmla="*/ 0 w 2848489"/>
                  <a:gd name="connsiteY2" fmla="*/ 529590 h 924115"/>
                  <a:gd name="connsiteX3" fmla="*/ 0 w 2848489"/>
                  <a:gd name="connsiteY3" fmla="*/ 0 h 92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8489" h="924115">
                    <a:moveTo>
                      <a:pt x="2797302" y="363474"/>
                    </a:moveTo>
                    <a:cubicBezTo>
                      <a:pt x="2906935" y="633413"/>
                      <a:pt x="2806351" y="924116"/>
                      <a:pt x="2806351" y="924116"/>
                    </a:cubicBezTo>
                    <a:lnTo>
                      <a:pt x="0" y="529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A85556A5-79E7-2976-6B0F-077CA1086C07}"/>
                  </a:ext>
                </a:extLst>
              </p:cNvPr>
              <p:cNvSpPr/>
              <p:nvPr/>
            </p:nvSpPr>
            <p:spPr>
              <a:xfrm>
                <a:off x="4220146" y="4961477"/>
                <a:ext cx="2853794" cy="929292"/>
              </a:xfrm>
              <a:custGeom>
                <a:avLst/>
                <a:gdLst>
                  <a:gd name="connsiteX0" fmla="*/ 2802065 w 2853794"/>
                  <a:gd name="connsiteY0" fmla="*/ 368332 h 929292"/>
                  <a:gd name="connsiteX1" fmla="*/ 2820257 w 2853794"/>
                  <a:gd name="connsiteY1" fmla="*/ 418719 h 929292"/>
                  <a:gd name="connsiteX2" fmla="*/ 2853785 w 2853794"/>
                  <a:gd name="connsiteY2" fmla="*/ 647319 h 929292"/>
                  <a:gd name="connsiteX3" fmla="*/ 2812542 w 2853794"/>
                  <a:gd name="connsiteY3" fmla="*/ 929259 h 929292"/>
                  <a:gd name="connsiteX4" fmla="*/ 4096 w 2853794"/>
                  <a:gd name="connsiteY4" fmla="*/ 538734 h 929292"/>
                  <a:gd name="connsiteX5" fmla="*/ 0 w 2853794"/>
                  <a:gd name="connsiteY5" fmla="*/ 538163 h 929292"/>
                  <a:gd name="connsiteX6" fmla="*/ 0 w 2853794"/>
                  <a:gd name="connsiteY6" fmla="*/ 534448 h 929292"/>
                  <a:gd name="connsiteX7" fmla="*/ 0 w 2853794"/>
                  <a:gd name="connsiteY7" fmla="*/ 4858 h 929292"/>
                  <a:gd name="connsiteX8" fmla="*/ 0 w 2853794"/>
                  <a:gd name="connsiteY8" fmla="*/ 0 h 929292"/>
                  <a:gd name="connsiteX9" fmla="*/ 4763 w 2853794"/>
                  <a:gd name="connsiteY9" fmla="*/ 667 h 929292"/>
                  <a:gd name="connsiteX10" fmla="*/ 1403985 w 2853794"/>
                  <a:gd name="connsiteY10" fmla="*/ 183832 h 929292"/>
                  <a:gd name="connsiteX11" fmla="*/ 2801493 w 2853794"/>
                  <a:gd name="connsiteY11" fmla="*/ 368141 h 929292"/>
                  <a:gd name="connsiteX12" fmla="*/ 2802065 w 2853794"/>
                  <a:gd name="connsiteY12" fmla="*/ 368332 h 929292"/>
                  <a:gd name="connsiteX13" fmla="*/ 8953 w 2853794"/>
                  <a:gd name="connsiteY13" fmla="*/ 5048 h 929292"/>
                  <a:gd name="connsiteX14" fmla="*/ 9430 w 2853794"/>
                  <a:gd name="connsiteY14" fmla="*/ 534638 h 929292"/>
                  <a:gd name="connsiteX15" fmla="*/ 5334 w 2853794"/>
                  <a:gd name="connsiteY15" fmla="*/ 529876 h 929292"/>
                  <a:gd name="connsiteX16" fmla="*/ 2809494 w 2853794"/>
                  <a:gd name="connsiteY16" fmla="*/ 928497 h 929292"/>
                  <a:gd name="connsiteX17" fmla="*/ 2841307 w 2853794"/>
                  <a:gd name="connsiteY17" fmla="*/ 789718 h 929292"/>
                  <a:gd name="connsiteX18" fmla="*/ 2801969 w 2853794"/>
                  <a:gd name="connsiteY18" fmla="*/ 368332 h 92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53794" h="929292">
                    <a:moveTo>
                      <a:pt x="2802065" y="368332"/>
                    </a:moveTo>
                    <a:cubicBezTo>
                      <a:pt x="2805779" y="378809"/>
                      <a:pt x="2816543" y="408337"/>
                      <a:pt x="2820257" y="418719"/>
                    </a:cubicBezTo>
                    <a:cubicBezTo>
                      <a:pt x="2842541" y="492872"/>
                      <a:pt x="2853837" y="569890"/>
                      <a:pt x="2853785" y="647319"/>
                    </a:cubicBezTo>
                    <a:cubicBezTo>
                      <a:pt x="2854203" y="742832"/>
                      <a:pt x="2840301" y="837868"/>
                      <a:pt x="2812542" y="929259"/>
                    </a:cubicBezTo>
                    <a:cubicBezTo>
                      <a:pt x="2813876" y="933450"/>
                      <a:pt x="5048" y="537686"/>
                      <a:pt x="4096" y="538734"/>
                    </a:cubicBezTo>
                    <a:lnTo>
                      <a:pt x="0" y="538163"/>
                    </a:lnTo>
                    <a:lnTo>
                      <a:pt x="0" y="534448"/>
                    </a:lnTo>
                    <a:lnTo>
                      <a:pt x="0" y="4858"/>
                    </a:lnTo>
                    <a:lnTo>
                      <a:pt x="0" y="0"/>
                    </a:lnTo>
                    <a:lnTo>
                      <a:pt x="4763" y="667"/>
                    </a:lnTo>
                    <a:lnTo>
                      <a:pt x="1403985" y="183832"/>
                    </a:lnTo>
                    <a:lnTo>
                      <a:pt x="2801493" y="368141"/>
                    </a:lnTo>
                    <a:close/>
                    <a:moveTo>
                      <a:pt x="2802065" y="368332"/>
                    </a:moveTo>
                    <a:cubicBezTo>
                      <a:pt x="2113979" y="275844"/>
                      <a:pt x="674084" y="105156"/>
                      <a:pt x="8953" y="5048"/>
                    </a:cubicBezTo>
                    <a:lnTo>
                      <a:pt x="9430" y="534638"/>
                    </a:lnTo>
                    <a:lnTo>
                      <a:pt x="5334" y="529876"/>
                    </a:lnTo>
                    <a:cubicBezTo>
                      <a:pt x="5334" y="530923"/>
                      <a:pt x="2817495" y="926020"/>
                      <a:pt x="2809494" y="928497"/>
                    </a:cubicBezTo>
                    <a:cubicBezTo>
                      <a:pt x="2823718" y="883142"/>
                      <a:pt x="2834355" y="836739"/>
                      <a:pt x="2841307" y="789718"/>
                    </a:cubicBezTo>
                    <a:cubicBezTo>
                      <a:pt x="2862548" y="649033"/>
                      <a:pt x="2854357" y="501396"/>
                      <a:pt x="2801969" y="368332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53524A7-01F6-A0CF-2F55-0B4532937673}"/>
                  </a:ext>
                </a:extLst>
              </p:cNvPr>
              <p:cNvSpPr/>
              <p:nvPr/>
            </p:nvSpPr>
            <p:spPr>
              <a:xfrm>
                <a:off x="5582792" y="5195887"/>
                <a:ext cx="1459325" cy="196881"/>
              </a:xfrm>
              <a:custGeom>
                <a:avLst/>
                <a:gdLst>
                  <a:gd name="connsiteX0" fmla="*/ 0 w 1459325"/>
                  <a:gd name="connsiteY0" fmla="*/ 0 h 196881"/>
                  <a:gd name="connsiteX1" fmla="*/ 1459325 w 1459325"/>
                  <a:gd name="connsiteY1" fmla="*/ 196882 h 196881"/>
                  <a:gd name="connsiteX2" fmla="*/ 0 w 1459325"/>
                  <a:gd name="connsiteY2" fmla="*/ 0 h 19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9325" h="196881">
                    <a:moveTo>
                      <a:pt x="0" y="0"/>
                    </a:moveTo>
                    <a:cubicBezTo>
                      <a:pt x="468249" y="57150"/>
                      <a:pt x="992696" y="127635"/>
                      <a:pt x="1459325" y="196882"/>
                    </a:cubicBezTo>
                    <a:cubicBezTo>
                      <a:pt x="991076" y="139732"/>
                      <a:pt x="466630" y="6915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9ED0FCFC-49C6-4ACF-5F90-0992B9839C7C}"/>
                  </a:ext>
                </a:extLst>
              </p:cNvPr>
              <p:cNvSpPr/>
              <p:nvPr/>
            </p:nvSpPr>
            <p:spPr>
              <a:xfrm>
                <a:off x="4224909" y="5160264"/>
                <a:ext cx="1246632" cy="168116"/>
              </a:xfrm>
              <a:custGeom>
                <a:avLst/>
                <a:gdLst>
                  <a:gd name="connsiteX0" fmla="*/ 0 w 1246632"/>
                  <a:gd name="connsiteY0" fmla="*/ 0 h 168116"/>
                  <a:gd name="connsiteX1" fmla="*/ 1246632 w 1246632"/>
                  <a:gd name="connsiteY1" fmla="*/ 168116 h 168116"/>
                  <a:gd name="connsiteX2" fmla="*/ 0 w 1246632"/>
                  <a:gd name="connsiteY2" fmla="*/ 0 h 1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6632" h="168116">
                    <a:moveTo>
                      <a:pt x="0" y="0"/>
                    </a:moveTo>
                    <a:cubicBezTo>
                      <a:pt x="401383" y="47625"/>
                      <a:pt x="846677" y="108013"/>
                      <a:pt x="1246632" y="168116"/>
                    </a:cubicBezTo>
                    <a:cubicBezTo>
                      <a:pt x="844963" y="120491"/>
                      <a:pt x="399860" y="60293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AE9F2C09-C351-83C3-FEE5-527D870E63F7}"/>
                  </a:ext>
                </a:extLst>
              </p:cNvPr>
              <p:cNvSpPr/>
              <p:nvPr/>
            </p:nvSpPr>
            <p:spPr>
              <a:xfrm>
                <a:off x="4291774" y="5212556"/>
                <a:ext cx="2126551" cy="286797"/>
              </a:xfrm>
              <a:custGeom>
                <a:avLst/>
                <a:gdLst>
                  <a:gd name="connsiteX0" fmla="*/ 0 w 2126551"/>
                  <a:gd name="connsiteY0" fmla="*/ 0 h 286797"/>
                  <a:gd name="connsiteX1" fmla="*/ 2126552 w 2126551"/>
                  <a:gd name="connsiteY1" fmla="*/ 286798 h 286797"/>
                  <a:gd name="connsiteX2" fmla="*/ 0 w 2126551"/>
                  <a:gd name="connsiteY2" fmla="*/ 0 h 28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6551" h="286797">
                    <a:moveTo>
                      <a:pt x="0" y="0"/>
                    </a:moveTo>
                    <a:cubicBezTo>
                      <a:pt x="682085" y="85725"/>
                      <a:pt x="1446276" y="188786"/>
                      <a:pt x="2126552" y="286798"/>
                    </a:cubicBezTo>
                    <a:cubicBezTo>
                      <a:pt x="1444562" y="201073"/>
                      <a:pt x="680371" y="9801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8C8C8D35-1258-71A6-4361-AE7C6244FC82}"/>
                  </a:ext>
                </a:extLst>
              </p:cNvPr>
              <p:cNvSpPr/>
              <p:nvPr/>
            </p:nvSpPr>
            <p:spPr>
              <a:xfrm>
                <a:off x="4660487" y="5392483"/>
                <a:ext cx="2206085" cy="292512"/>
              </a:xfrm>
              <a:custGeom>
                <a:avLst/>
                <a:gdLst>
                  <a:gd name="connsiteX0" fmla="*/ 0 w 2206085"/>
                  <a:gd name="connsiteY0" fmla="*/ 0 h 292512"/>
                  <a:gd name="connsiteX1" fmla="*/ 2206085 w 2206085"/>
                  <a:gd name="connsiteY1" fmla="*/ 292513 h 292512"/>
                  <a:gd name="connsiteX2" fmla="*/ 0 w 2206085"/>
                  <a:gd name="connsiteY2" fmla="*/ 0 h 29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6085" h="292512">
                    <a:moveTo>
                      <a:pt x="0" y="0"/>
                    </a:moveTo>
                    <a:cubicBezTo>
                      <a:pt x="707517" y="87534"/>
                      <a:pt x="1500283" y="192691"/>
                      <a:pt x="2206085" y="292513"/>
                    </a:cubicBezTo>
                    <a:cubicBezTo>
                      <a:pt x="1498664" y="205073"/>
                      <a:pt x="705898" y="99822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EAE82891-C646-B3A1-170E-EC4DC25E89EC}"/>
                  </a:ext>
                </a:extLst>
              </p:cNvPr>
              <p:cNvSpPr/>
              <p:nvPr/>
            </p:nvSpPr>
            <p:spPr>
              <a:xfrm>
                <a:off x="5136070" y="5504497"/>
                <a:ext cx="1924621" cy="259651"/>
              </a:xfrm>
              <a:custGeom>
                <a:avLst/>
                <a:gdLst>
                  <a:gd name="connsiteX0" fmla="*/ 0 w 1924621"/>
                  <a:gd name="connsiteY0" fmla="*/ 0 h 259651"/>
                  <a:gd name="connsiteX1" fmla="*/ 1924622 w 1924621"/>
                  <a:gd name="connsiteY1" fmla="*/ 259652 h 259651"/>
                  <a:gd name="connsiteX2" fmla="*/ 0 w 1924621"/>
                  <a:gd name="connsiteY2" fmla="*/ 0 h 2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24621" h="259651">
                    <a:moveTo>
                      <a:pt x="0" y="0"/>
                    </a:moveTo>
                    <a:cubicBezTo>
                      <a:pt x="617030" y="77153"/>
                      <a:pt x="1309021" y="170307"/>
                      <a:pt x="1924622" y="259652"/>
                    </a:cubicBezTo>
                    <a:cubicBezTo>
                      <a:pt x="1307306" y="182689"/>
                      <a:pt x="615696" y="89345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6F9AADB4-04A8-7986-7B51-61295F215E74}"/>
                  </a:ext>
                </a:extLst>
              </p:cNvPr>
              <p:cNvSpPr/>
              <p:nvPr/>
            </p:nvSpPr>
            <p:spPr>
              <a:xfrm>
                <a:off x="4581525" y="5503449"/>
                <a:ext cx="2464974" cy="332517"/>
              </a:xfrm>
              <a:custGeom>
                <a:avLst/>
                <a:gdLst>
                  <a:gd name="connsiteX0" fmla="*/ 0 w 2464974"/>
                  <a:gd name="connsiteY0" fmla="*/ 0 h 332517"/>
                  <a:gd name="connsiteX1" fmla="*/ 2464975 w 2464974"/>
                  <a:gd name="connsiteY1" fmla="*/ 332518 h 332517"/>
                  <a:gd name="connsiteX2" fmla="*/ 0 w 2464974"/>
                  <a:gd name="connsiteY2" fmla="*/ 0 h 33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4974" h="332517">
                    <a:moveTo>
                      <a:pt x="0" y="0"/>
                    </a:moveTo>
                    <a:cubicBezTo>
                      <a:pt x="790575" y="100774"/>
                      <a:pt x="1676400" y="220218"/>
                      <a:pt x="2464975" y="332518"/>
                    </a:cubicBezTo>
                    <a:cubicBezTo>
                      <a:pt x="1674400" y="231838"/>
                      <a:pt x="788575" y="112300"/>
                      <a:pt x="0" y="0"/>
                    </a:cubicBezTo>
                    <a:close/>
                  </a:path>
                </a:pathLst>
              </a:custGeom>
              <a:solidFill>
                <a:srgbClr val="DBDB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8CF81EA-F635-1311-D29B-C179884A32F1}"/>
                  </a:ext>
                </a:extLst>
              </p:cNvPr>
              <p:cNvSpPr/>
              <p:nvPr/>
            </p:nvSpPr>
            <p:spPr>
              <a:xfrm>
                <a:off x="4079557" y="4341495"/>
                <a:ext cx="6101715" cy="997457"/>
              </a:xfrm>
              <a:custGeom>
                <a:avLst/>
                <a:gdLst>
                  <a:gd name="connsiteX0" fmla="*/ 3013615 w 6101715"/>
                  <a:gd name="connsiteY0" fmla="*/ 997458 h 997457"/>
                  <a:gd name="connsiteX1" fmla="*/ 6101715 w 6101715"/>
                  <a:gd name="connsiteY1" fmla="*/ 141351 h 997457"/>
                  <a:gd name="connsiteX2" fmla="*/ 2981135 w 6101715"/>
                  <a:gd name="connsiteY2" fmla="*/ 0 h 997457"/>
                  <a:gd name="connsiteX3" fmla="*/ 0 w 6101715"/>
                  <a:gd name="connsiteY3" fmla="*/ 552831 h 997457"/>
                  <a:gd name="connsiteX4" fmla="*/ 0 w 6101715"/>
                  <a:gd name="connsiteY4" fmla="*/ 606171 h 997457"/>
                  <a:gd name="connsiteX5" fmla="*/ 3013615 w 6101715"/>
                  <a:gd name="connsiteY5" fmla="*/ 997458 h 997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1715" h="997457">
                    <a:moveTo>
                      <a:pt x="3013615" y="997458"/>
                    </a:moveTo>
                    <a:lnTo>
                      <a:pt x="6101715" y="141351"/>
                    </a:lnTo>
                    <a:lnTo>
                      <a:pt x="2981135" y="0"/>
                    </a:lnTo>
                    <a:lnTo>
                      <a:pt x="0" y="552831"/>
                    </a:lnTo>
                    <a:lnTo>
                      <a:pt x="0" y="606171"/>
                    </a:lnTo>
                    <a:lnTo>
                      <a:pt x="3013615" y="9974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05A2D7ED-BC1E-F586-4B59-257A10C3B78F}"/>
                  </a:ext>
                </a:extLst>
              </p:cNvPr>
              <p:cNvSpPr/>
              <p:nvPr/>
            </p:nvSpPr>
            <p:spPr>
              <a:xfrm>
                <a:off x="7172325" y="4933283"/>
                <a:ext cx="1169669" cy="311562"/>
              </a:xfrm>
              <a:custGeom>
                <a:avLst/>
                <a:gdLst>
                  <a:gd name="connsiteX0" fmla="*/ 0 w 1169669"/>
                  <a:gd name="connsiteY0" fmla="*/ 311563 h 311562"/>
                  <a:gd name="connsiteX1" fmla="*/ 1169670 w 1169669"/>
                  <a:gd name="connsiteY1" fmla="*/ 0 h 311562"/>
                  <a:gd name="connsiteX2" fmla="*/ 0 w 1169669"/>
                  <a:gd name="connsiteY2" fmla="*/ 311563 h 311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9669" h="311562">
                    <a:moveTo>
                      <a:pt x="0" y="311563"/>
                    </a:moveTo>
                    <a:cubicBezTo>
                      <a:pt x="383096" y="195453"/>
                      <a:pt x="776573" y="90583"/>
                      <a:pt x="1169670" y="0"/>
                    </a:cubicBezTo>
                    <a:cubicBezTo>
                      <a:pt x="786670" y="116205"/>
                      <a:pt x="393192" y="220885"/>
                      <a:pt x="0" y="311563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3A27900-FE99-C321-F482-5190B53DBA60}"/>
                  </a:ext>
                </a:extLst>
              </p:cNvPr>
              <p:cNvSpPr/>
              <p:nvPr/>
            </p:nvSpPr>
            <p:spPr>
              <a:xfrm>
                <a:off x="6431470" y="5190363"/>
                <a:ext cx="641889" cy="80771"/>
              </a:xfrm>
              <a:custGeom>
                <a:avLst/>
                <a:gdLst>
                  <a:gd name="connsiteX0" fmla="*/ 0 w 641889"/>
                  <a:gd name="connsiteY0" fmla="*/ 0 h 80771"/>
                  <a:gd name="connsiteX1" fmla="*/ 322802 w 641889"/>
                  <a:gd name="connsiteY1" fmla="*/ 30766 h 80771"/>
                  <a:gd name="connsiteX2" fmla="*/ 641890 w 641889"/>
                  <a:gd name="connsiteY2" fmla="*/ 80772 h 80771"/>
                  <a:gd name="connsiteX3" fmla="*/ 319183 w 641889"/>
                  <a:gd name="connsiteY3" fmla="*/ 50006 h 80771"/>
                  <a:gd name="connsiteX4" fmla="*/ 0 w 641889"/>
                  <a:gd name="connsiteY4" fmla="*/ 0 h 8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889" h="80771">
                    <a:moveTo>
                      <a:pt x="0" y="0"/>
                    </a:moveTo>
                    <a:cubicBezTo>
                      <a:pt x="106680" y="5524"/>
                      <a:pt x="216884" y="17907"/>
                      <a:pt x="322802" y="30766"/>
                    </a:cubicBezTo>
                    <a:cubicBezTo>
                      <a:pt x="428720" y="43624"/>
                      <a:pt x="538067" y="59341"/>
                      <a:pt x="641890" y="80772"/>
                    </a:cubicBezTo>
                    <a:cubicBezTo>
                      <a:pt x="535210" y="75342"/>
                      <a:pt x="425005" y="62865"/>
                      <a:pt x="319183" y="50006"/>
                    </a:cubicBezTo>
                    <a:cubicBezTo>
                      <a:pt x="213360" y="37147"/>
                      <a:pt x="103918" y="20955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FDF55895-441C-AB00-8B38-3D8E086B2ADE}"/>
                  </a:ext>
                </a:extLst>
              </p:cNvPr>
              <p:cNvSpPr/>
              <p:nvPr/>
            </p:nvSpPr>
            <p:spPr>
              <a:xfrm>
                <a:off x="4162425" y="4904708"/>
                <a:ext cx="2176938" cy="273939"/>
              </a:xfrm>
              <a:custGeom>
                <a:avLst/>
                <a:gdLst>
                  <a:gd name="connsiteX0" fmla="*/ 0 w 2176938"/>
                  <a:gd name="connsiteY0" fmla="*/ 0 h 273939"/>
                  <a:gd name="connsiteX1" fmla="*/ 2176939 w 2176938"/>
                  <a:gd name="connsiteY1" fmla="*/ 273939 h 273939"/>
                  <a:gd name="connsiteX2" fmla="*/ 0 w 2176938"/>
                  <a:gd name="connsiteY2" fmla="*/ 0 h 27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6938" h="273939">
                    <a:moveTo>
                      <a:pt x="0" y="0"/>
                    </a:moveTo>
                    <a:cubicBezTo>
                      <a:pt x="725329" y="77914"/>
                      <a:pt x="1456468" y="169831"/>
                      <a:pt x="2176939" y="273939"/>
                    </a:cubicBezTo>
                    <a:cubicBezTo>
                      <a:pt x="1451039" y="196215"/>
                      <a:pt x="719995" y="104108"/>
                      <a:pt x="0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4053ABF-FB44-D363-7658-06AA504BFC0F}"/>
                  </a:ext>
                </a:extLst>
              </p:cNvPr>
              <p:cNvSpPr/>
              <p:nvPr/>
            </p:nvSpPr>
            <p:spPr>
              <a:xfrm>
                <a:off x="9191625" y="4570952"/>
                <a:ext cx="915066" cy="258794"/>
              </a:xfrm>
              <a:custGeom>
                <a:avLst/>
                <a:gdLst>
                  <a:gd name="connsiteX0" fmla="*/ 0 w 915066"/>
                  <a:gd name="connsiteY0" fmla="*/ 258794 h 258794"/>
                  <a:gd name="connsiteX1" fmla="*/ 915067 w 915066"/>
                  <a:gd name="connsiteY1" fmla="*/ 0 h 258794"/>
                  <a:gd name="connsiteX2" fmla="*/ 0 w 915066"/>
                  <a:gd name="connsiteY2" fmla="*/ 258794 h 25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5066" h="258794">
                    <a:moveTo>
                      <a:pt x="0" y="258794"/>
                    </a:moveTo>
                    <a:cubicBezTo>
                      <a:pt x="301371" y="164116"/>
                      <a:pt x="606393" y="77851"/>
                      <a:pt x="915067" y="0"/>
                    </a:cubicBezTo>
                    <a:cubicBezTo>
                      <a:pt x="613823" y="94679"/>
                      <a:pt x="308800" y="180943"/>
                      <a:pt x="0" y="25879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图形 3">
              <a:extLst>
                <a:ext uri="{FF2B5EF4-FFF2-40B4-BE49-F238E27FC236}">
                  <a16:creationId xmlns:a16="http://schemas.microsoft.com/office/drawing/2014/main" id="{91ED2A04-11AD-ACC0-B2DB-600B63EBD991}"/>
                </a:ext>
              </a:extLst>
            </p:cNvPr>
            <p:cNvGrpSpPr/>
            <p:nvPr/>
          </p:nvGrpSpPr>
          <p:grpSpPr>
            <a:xfrm>
              <a:off x="7244032" y="3549922"/>
              <a:ext cx="3819544" cy="1586379"/>
              <a:chOff x="4925091" y="3270742"/>
              <a:chExt cx="4336093" cy="1800918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99532C5-C632-A2AB-7451-4C95A2BE8D90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CC65511-8178-2B10-76D7-65EA0A371E32}"/>
                  </a:ext>
                </a:extLst>
              </p:cNvPr>
              <p:cNvSpPr/>
              <p:nvPr/>
            </p:nvSpPr>
            <p:spPr>
              <a:xfrm>
                <a:off x="7381825" y="3615023"/>
                <a:ext cx="1208867" cy="752649"/>
              </a:xfrm>
              <a:custGeom>
                <a:avLst/>
                <a:gdLst>
                  <a:gd name="connsiteX0" fmla="*/ 208552 w 1208867"/>
                  <a:gd name="connsiteY0" fmla="*/ 745617 h 752649"/>
                  <a:gd name="connsiteX1" fmla="*/ 50 w 1208867"/>
                  <a:gd name="connsiteY1" fmla="*/ 726567 h 752649"/>
                  <a:gd name="connsiteX2" fmla="*/ 531640 w 1208867"/>
                  <a:gd name="connsiteY2" fmla="*/ 220218 h 752649"/>
                  <a:gd name="connsiteX3" fmla="*/ 1207915 w 1208867"/>
                  <a:gd name="connsiteY3" fmla="*/ 0 h 752649"/>
                  <a:gd name="connsiteX4" fmla="*/ 1208867 w 1208867"/>
                  <a:gd name="connsiteY4" fmla="*/ 342138 h 752649"/>
                  <a:gd name="connsiteX5" fmla="*/ 563263 w 1208867"/>
                  <a:gd name="connsiteY5" fmla="*/ 364331 h 752649"/>
                  <a:gd name="connsiteX6" fmla="*/ 341902 w 1208867"/>
                  <a:gd name="connsiteY6" fmla="*/ 639223 h 752649"/>
                  <a:gd name="connsiteX7" fmla="*/ 208552 w 1208867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8867" h="752649">
                    <a:moveTo>
                      <a:pt x="208552" y="745617"/>
                    </a:moveTo>
                    <a:cubicBezTo>
                      <a:pt x="168547" y="753428"/>
                      <a:pt x="3384" y="762286"/>
                      <a:pt x="50" y="726567"/>
                    </a:cubicBezTo>
                    <a:cubicBezTo>
                      <a:pt x="-5094" y="672846"/>
                      <a:pt x="389908" y="291846"/>
                      <a:pt x="531640" y="220218"/>
                    </a:cubicBezTo>
                    <a:cubicBezTo>
                      <a:pt x="666419" y="152019"/>
                      <a:pt x="1100663" y="3238"/>
                      <a:pt x="1207915" y="0"/>
                    </a:cubicBezTo>
                    <a:lnTo>
                      <a:pt x="1208867" y="342138"/>
                    </a:lnTo>
                    <a:cubicBezTo>
                      <a:pt x="1148193" y="357569"/>
                      <a:pt x="664800" y="310420"/>
                      <a:pt x="563263" y="364331"/>
                    </a:cubicBezTo>
                    <a:cubicBezTo>
                      <a:pt x="519162" y="387763"/>
                      <a:pt x="460774" y="484918"/>
                      <a:pt x="341902" y="639223"/>
                    </a:cubicBezTo>
                    <a:cubicBezTo>
                      <a:pt x="300087" y="693611"/>
                      <a:pt x="232174" y="740950"/>
                      <a:pt x="208552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73D7C8D-E275-B125-1105-38E30EC1D0DB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B955DB6-2A2E-B5C3-C5BB-BE6495F67A87}"/>
                  </a:ext>
                </a:extLst>
              </p:cNvPr>
              <p:cNvSpPr/>
              <p:nvPr/>
            </p:nvSpPr>
            <p:spPr>
              <a:xfrm>
                <a:off x="7311246" y="3615023"/>
                <a:ext cx="1279445" cy="752649"/>
              </a:xfrm>
              <a:custGeom>
                <a:avLst/>
                <a:gdLst>
                  <a:gd name="connsiteX0" fmla="*/ 197120 w 1279445"/>
                  <a:gd name="connsiteY0" fmla="*/ 745617 h 752649"/>
                  <a:gd name="connsiteX1" fmla="*/ 48 w 1279445"/>
                  <a:gd name="connsiteY1" fmla="*/ 726567 h 752649"/>
                  <a:gd name="connsiteX2" fmla="*/ 531638 w 1279445"/>
                  <a:gd name="connsiteY2" fmla="*/ 220218 h 752649"/>
                  <a:gd name="connsiteX3" fmla="*/ 1278494 w 1279445"/>
                  <a:gd name="connsiteY3" fmla="*/ 0 h 752649"/>
                  <a:gd name="connsiteX4" fmla="*/ 1279446 w 1279445"/>
                  <a:gd name="connsiteY4" fmla="*/ 342138 h 752649"/>
                  <a:gd name="connsiteX5" fmla="*/ 563357 w 1279445"/>
                  <a:gd name="connsiteY5" fmla="*/ 364331 h 752649"/>
                  <a:gd name="connsiteX6" fmla="*/ 330375 w 1279445"/>
                  <a:gd name="connsiteY6" fmla="*/ 639223 h 752649"/>
                  <a:gd name="connsiteX7" fmla="*/ 197120 w 1279445"/>
                  <a:gd name="connsiteY7" fmla="*/ 745617 h 7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9445" h="752649">
                    <a:moveTo>
                      <a:pt x="197120" y="745617"/>
                    </a:moveTo>
                    <a:cubicBezTo>
                      <a:pt x="157020" y="753428"/>
                      <a:pt x="3477" y="762286"/>
                      <a:pt x="48" y="726567"/>
                    </a:cubicBezTo>
                    <a:cubicBezTo>
                      <a:pt x="-5000" y="672846"/>
                      <a:pt x="390001" y="291846"/>
                      <a:pt x="531638" y="220218"/>
                    </a:cubicBezTo>
                    <a:cubicBezTo>
                      <a:pt x="666417" y="152019"/>
                      <a:pt x="1171242" y="3238"/>
                      <a:pt x="1278494" y="0"/>
                    </a:cubicBezTo>
                    <a:lnTo>
                      <a:pt x="1279446" y="342138"/>
                    </a:lnTo>
                    <a:cubicBezTo>
                      <a:pt x="1218772" y="357569"/>
                      <a:pt x="664893" y="310420"/>
                      <a:pt x="563357" y="364331"/>
                    </a:cubicBezTo>
                    <a:cubicBezTo>
                      <a:pt x="519256" y="387763"/>
                      <a:pt x="449057" y="484918"/>
                      <a:pt x="330375" y="639223"/>
                    </a:cubicBezTo>
                    <a:cubicBezTo>
                      <a:pt x="288656" y="693611"/>
                      <a:pt x="220742" y="740950"/>
                      <a:pt x="197120" y="7456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4376AC4-6024-9F06-369E-C138B974EA37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254F268-6F0F-02F2-B240-9D1D7C22F7A7}"/>
                  </a:ext>
                </a:extLst>
              </p:cNvPr>
              <p:cNvSpPr/>
              <p:nvPr/>
            </p:nvSpPr>
            <p:spPr>
              <a:xfrm>
                <a:off x="4994243" y="3294887"/>
                <a:ext cx="4266941" cy="1532393"/>
              </a:xfrm>
              <a:custGeom>
                <a:avLst/>
                <a:gdLst>
                  <a:gd name="connsiteX0" fmla="*/ 4071556 w 4266941"/>
                  <a:gd name="connsiteY0" fmla="*/ 1519714 h 1532393"/>
                  <a:gd name="connsiteX1" fmla="*/ 4264914 w 4266941"/>
                  <a:gd name="connsiteY1" fmla="*/ 1512284 h 1532393"/>
                  <a:gd name="connsiteX2" fmla="*/ 3621024 w 4266941"/>
                  <a:gd name="connsiteY2" fmla="*/ 755999 h 1532393"/>
                  <a:gd name="connsiteX3" fmla="*/ 2476 w 4266941"/>
                  <a:gd name="connsiteY3" fmla="*/ 0 h 1532393"/>
                  <a:gd name="connsiteX4" fmla="*/ 0 w 4266941"/>
                  <a:gd name="connsiteY4" fmla="*/ 267462 h 1532393"/>
                  <a:gd name="connsiteX5" fmla="*/ 3573780 w 4266941"/>
                  <a:gd name="connsiteY5" fmla="*/ 885539 h 1532393"/>
                  <a:gd name="connsiteX6" fmla="*/ 3950779 w 4266941"/>
                  <a:gd name="connsiteY6" fmla="*/ 1394936 h 1532393"/>
                  <a:gd name="connsiteX7" fmla="*/ 4071556 w 4266941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41" h="1532393">
                    <a:moveTo>
                      <a:pt x="4071556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2294" y="865346"/>
                      <a:pt x="3621024" y="755999"/>
                    </a:cubicBezTo>
                    <a:cubicBezTo>
                      <a:pt x="3386042" y="654558"/>
                      <a:pt x="70866" y="10668"/>
                      <a:pt x="2476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6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6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650B8A5-4F84-1137-AC77-C9B664D56AC3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9BCCB76-A1B8-2C98-8C80-D91679D989FC}"/>
                  </a:ext>
                </a:extLst>
              </p:cNvPr>
              <p:cNvSpPr/>
              <p:nvPr/>
            </p:nvSpPr>
            <p:spPr>
              <a:xfrm>
                <a:off x="4936998" y="3294887"/>
                <a:ext cx="4266955" cy="1532393"/>
              </a:xfrm>
              <a:custGeom>
                <a:avLst/>
                <a:gdLst>
                  <a:gd name="connsiteX0" fmla="*/ 4071557 w 4266955"/>
                  <a:gd name="connsiteY0" fmla="*/ 1519714 h 1532393"/>
                  <a:gd name="connsiteX1" fmla="*/ 4264914 w 4266955"/>
                  <a:gd name="connsiteY1" fmla="*/ 1512284 h 1532393"/>
                  <a:gd name="connsiteX2" fmla="*/ 3624263 w 4266955"/>
                  <a:gd name="connsiteY2" fmla="*/ 741426 h 1532393"/>
                  <a:gd name="connsiteX3" fmla="*/ 59722 w 4266955"/>
                  <a:gd name="connsiteY3" fmla="*/ 0 h 1532393"/>
                  <a:gd name="connsiteX4" fmla="*/ 0 w 4266955"/>
                  <a:gd name="connsiteY4" fmla="*/ 267462 h 1532393"/>
                  <a:gd name="connsiteX5" fmla="*/ 3573780 w 4266955"/>
                  <a:gd name="connsiteY5" fmla="*/ 885539 h 1532393"/>
                  <a:gd name="connsiteX6" fmla="*/ 3950779 w 4266955"/>
                  <a:gd name="connsiteY6" fmla="*/ 1394936 h 1532393"/>
                  <a:gd name="connsiteX7" fmla="*/ 4071557 w 4266955"/>
                  <a:gd name="connsiteY7" fmla="*/ 1519714 h 153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6955" h="1532393">
                    <a:moveTo>
                      <a:pt x="4071557" y="1519714"/>
                    </a:moveTo>
                    <a:cubicBezTo>
                      <a:pt x="4106037" y="1534192"/>
                      <a:pt x="4241673" y="1541526"/>
                      <a:pt x="4264914" y="1512284"/>
                    </a:cubicBezTo>
                    <a:cubicBezTo>
                      <a:pt x="4299966" y="1467993"/>
                      <a:pt x="3875437" y="850773"/>
                      <a:pt x="3624263" y="741426"/>
                    </a:cubicBezTo>
                    <a:cubicBezTo>
                      <a:pt x="3389186" y="639985"/>
                      <a:pt x="128111" y="10287"/>
                      <a:pt x="59722" y="0"/>
                    </a:cubicBezTo>
                    <a:lnTo>
                      <a:pt x="0" y="267462"/>
                    </a:lnTo>
                    <a:cubicBezTo>
                      <a:pt x="461867" y="339662"/>
                      <a:pt x="3392519" y="806577"/>
                      <a:pt x="3573780" y="885539"/>
                    </a:cubicBezTo>
                    <a:cubicBezTo>
                      <a:pt x="3691985" y="936879"/>
                      <a:pt x="3842575" y="1207770"/>
                      <a:pt x="3950779" y="1394936"/>
                    </a:cubicBezTo>
                    <a:cubicBezTo>
                      <a:pt x="3994499" y="1470946"/>
                      <a:pt x="4031552" y="1502950"/>
                      <a:pt x="4071557" y="15197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" name="图形 3">
                <a:extLst>
                  <a:ext uri="{FF2B5EF4-FFF2-40B4-BE49-F238E27FC236}">
                    <a16:creationId xmlns:a16="http://schemas.microsoft.com/office/drawing/2014/main" id="{68699D76-DD7C-AE8D-71DE-9F8C6F361BBE}"/>
                  </a:ext>
                </a:extLst>
              </p:cNvPr>
              <p:cNvGrpSpPr/>
              <p:nvPr/>
            </p:nvGrpSpPr>
            <p:grpSpPr>
              <a:xfrm>
                <a:off x="4937188" y="3294887"/>
                <a:ext cx="3602545" cy="875347"/>
                <a:chOff x="4937188" y="3294887"/>
                <a:chExt cx="3602545" cy="875347"/>
              </a:xfrm>
              <a:solidFill>
                <a:srgbClr val="000000"/>
              </a:solidFill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03148B4B-1883-0619-B342-C9FBC6D532BF}"/>
                    </a:ext>
                  </a:extLst>
                </p:cNvPr>
                <p:cNvSpPr/>
                <p:nvPr/>
              </p:nvSpPr>
              <p:spPr>
                <a:xfrm>
                  <a:off x="4937188" y="3294887"/>
                  <a:ext cx="701611" cy="339185"/>
                </a:xfrm>
                <a:custGeom>
                  <a:avLst/>
                  <a:gdLst>
                    <a:gd name="connsiteX0" fmla="*/ 701612 w 701611"/>
                    <a:gd name="connsiteY0" fmla="*/ 123444 h 339185"/>
                    <a:gd name="connsiteX1" fmla="*/ 450723 w 701611"/>
                    <a:gd name="connsiteY1" fmla="*/ 339185 h 339185"/>
                    <a:gd name="connsiteX2" fmla="*/ 0 w 701611"/>
                    <a:gd name="connsiteY2" fmla="*/ 267748 h 339185"/>
                    <a:gd name="connsiteX3" fmla="*/ 59627 w 701611"/>
                    <a:gd name="connsiteY3" fmla="*/ 0 h 339185"/>
                    <a:gd name="connsiteX4" fmla="*/ 701612 w 701611"/>
                    <a:gd name="connsiteY4" fmla="*/ 123444 h 33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1611" h="339185">
                      <a:moveTo>
                        <a:pt x="701612" y="123444"/>
                      </a:moveTo>
                      <a:lnTo>
                        <a:pt x="450723" y="339185"/>
                      </a:lnTo>
                      <a:cubicBezTo>
                        <a:pt x="242030" y="305848"/>
                        <a:pt x="81915" y="280607"/>
                        <a:pt x="0" y="267748"/>
                      </a:cubicBezTo>
                      <a:lnTo>
                        <a:pt x="59627" y="0"/>
                      </a:lnTo>
                      <a:cubicBezTo>
                        <a:pt x="78200" y="2858"/>
                        <a:pt x="334137" y="51911"/>
                        <a:pt x="701612" y="123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C9FFEC79-9500-A88F-B8F8-AE7D6545CB68}"/>
                    </a:ext>
                  </a:extLst>
                </p:cNvPr>
                <p:cNvSpPr/>
                <p:nvPr/>
              </p:nvSpPr>
              <p:spPr>
                <a:xfrm>
                  <a:off x="5979795" y="3485007"/>
                  <a:ext cx="300608" cy="293465"/>
                </a:xfrm>
                <a:custGeom>
                  <a:avLst/>
                  <a:gdLst>
                    <a:gd name="connsiteX0" fmla="*/ 300609 w 300608"/>
                    <a:gd name="connsiteY0" fmla="*/ 293465 h 293465"/>
                    <a:gd name="connsiteX1" fmla="*/ 144780 w 300608"/>
                    <a:gd name="connsiteY1" fmla="*/ 267843 h 293465"/>
                    <a:gd name="connsiteX2" fmla="*/ 144780 w 300608"/>
                    <a:gd name="connsiteY2" fmla="*/ 267843 h 293465"/>
                    <a:gd name="connsiteX3" fmla="*/ 0 w 300608"/>
                    <a:gd name="connsiteY3" fmla="*/ 0 h 293465"/>
                    <a:gd name="connsiteX4" fmla="*/ 229457 w 300608"/>
                    <a:gd name="connsiteY4" fmla="*/ 45339 h 29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608" h="293465">
                      <a:moveTo>
                        <a:pt x="300609" y="293465"/>
                      </a:moveTo>
                      <a:lnTo>
                        <a:pt x="144780" y="267843"/>
                      </a:lnTo>
                      <a:lnTo>
                        <a:pt x="144780" y="267843"/>
                      </a:lnTo>
                      <a:lnTo>
                        <a:pt x="0" y="0"/>
                      </a:lnTo>
                      <a:lnTo>
                        <a:pt x="229457" y="45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51801612-6209-C427-135E-791216B7C103}"/>
                    </a:ext>
                  </a:extLst>
                </p:cNvPr>
                <p:cNvSpPr/>
                <p:nvPr/>
              </p:nvSpPr>
              <p:spPr>
                <a:xfrm>
                  <a:off x="6825329" y="3678745"/>
                  <a:ext cx="332708" cy="215931"/>
                </a:xfrm>
                <a:custGeom>
                  <a:avLst/>
                  <a:gdLst>
                    <a:gd name="connsiteX0" fmla="*/ 332708 w 332708"/>
                    <a:gd name="connsiteY0" fmla="*/ 42291 h 215931"/>
                    <a:gd name="connsiteX1" fmla="*/ 156496 w 332708"/>
                    <a:gd name="connsiteY1" fmla="*/ 215932 h 215931"/>
                    <a:gd name="connsiteX2" fmla="*/ 156496 w 332708"/>
                    <a:gd name="connsiteY2" fmla="*/ 215932 h 215931"/>
                    <a:gd name="connsiteX3" fmla="*/ 0 w 332708"/>
                    <a:gd name="connsiteY3" fmla="*/ 189643 h 215931"/>
                    <a:gd name="connsiteX4" fmla="*/ 125158 w 332708"/>
                    <a:gd name="connsiteY4" fmla="*/ 0 h 215931"/>
                    <a:gd name="connsiteX5" fmla="*/ 332708 w 332708"/>
                    <a:gd name="connsiteY5" fmla="*/ 42291 h 215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2708" h="215931">
                      <a:moveTo>
                        <a:pt x="332708" y="42291"/>
                      </a:moveTo>
                      <a:lnTo>
                        <a:pt x="156496" y="215932"/>
                      </a:lnTo>
                      <a:lnTo>
                        <a:pt x="156496" y="215932"/>
                      </a:lnTo>
                      <a:lnTo>
                        <a:pt x="0" y="189643"/>
                      </a:lnTo>
                      <a:lnTo>
                        <a:pt x="125158" y="0"/>
                      </a:lnTo>
                      <a:cubicBezTo>
                        <a:pt x="194691" y="14033"/>
                        <a:pt x="263874" y="28131"/>
                        <a:pt x="332708" y="4229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339C3C8-5451-F0C7-7A99-28F9307F59B8}"/>
                    </a:ext>
                  </a:extLst>
                </p:cNvPr>
                <p:cNvSpPr/>
                <p:nvPr/>
              </p:nvSpPr>
              <p:spPr>
                <a:xfrm>
                  <a:off x="8305800" y="3966971"/>
                  <a:ext cx="233933" cy="203263"/>
                </a:xfrm>
                <a:custGeom>
                  <a:avLst/>
                  <a:gdLst>
                    <a:gd name="connsiteX0" fmla="*/ 233934 w 233933"/>
                    <a:gd name="connsiteY0" fmla="*/ 61436 h 203263"/>
                    <a:gd name="connsiteX1" fmla="*/ 173260 w 233933"/>
                    <a:gd name="connsiteY1" fmla="*/ 203264 h 203263"/>
                    <a:gd name="connsiteX2" fmla="*/ 43720 w 233933"/>
                    <a:gd name="connsiteY2" fmla="*/ 172879 h 203263"/>
                    <a:gd name="connsiteX3" fmla="*/ 0 w 233933"/>
                    <a:gd name="connsiteY3" fmla="*/ 0 h 203263"/>
                    <a:gd name="connsiteX4" fmla="*/ 233934 w 233933"/>
                    <a:gd name="connsiteY4" fmla="*/ 61436 h 203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933" h="203263">
                      <a:moveTo>
                        <a:pt x="233934" y="61436"/>
                      </a:moveTo>
                      <a:lnTo>
                        <a:pt x="173260" y="203264"/>
                      </a:lnTo>
                      <a:cubicBezTo>
                        <a:pt x="144113" y="195072"/>
                        <a:pt x="100203" y="184785"/>
                        <a:pt x="43720" y="172879"/>
                      </a:cubicBezTo>
                      <a:lnTo>
                        <a:pt x="0" y="0"/>
                      </a:lnTo>
                      <a:cubicBezTo>
                        <a:pt x="109919" y="25908"/>
                        <a:pt x="191071" y="46958"/>
                        <a:pt x="233934" y="614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C78365B-EC5C-0DA7-D807-1F37ED6D3523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ABC41D7-72E5-9DB5-83F6-7E6332F10E1A}"/>
                  </a:ext>
                </a:extLst>
              </p:cNvPr>
              <p:cNvSpPr/>
              <p:nvPr/>
            </p:nvSpPr>
            <p:spPr>
              <a:xfrm>
                <a:off x="4972145" y="3270742"/>
                <a:ext cx="1323340" cy="1684499"/>
              </a:xfrm>
              <a:custGeom>
                <a:avLst/>
                <a:gdLst>
                  <a:gd name="connsiteX0" fmla="*/ 654653 w 1323340"/>
                  <a:gd name="connsiteY0" fmla="*/ 1683972 h 1684499"/>
                  <a:gd name="connsiteX1" fmla="*/ 68771 w 1323340"/>
                  <a:gd name="connsiteY1" fmla="*/ 812053 h 1684499"/>
                  <a:gd name="connsiteX2" fmla="*/ 274892 w 1323340"/>
                  <a:gd name="connsiteY2" fmla="*/ 232171 h 1684499"/>
                  <a:gd name="connsiteX3" fmla="*/ 735902 w 1323340"/>
                  <a:gd name="connsiteY3" fmla="*/ 619 h 1684499"/>
                  <a:gd name="connsiteX4" fmla="*/ 1172432 w 1323340"/>
                  <a:gd name="connsiteY4" fmla="*/ 275510 h 1684499"/>
                  <a:gd name="connsiteX5" fmla="*/ 1321975 w 1323340"/>
                  <a:gd name="connsiteY5" fmla="*/ 872537 h 1684499"/>
                  <a:gd name="connsiteX6" fmla="*/ 709994 w 1323340"/>
                  <a:gd name="connsiteY6" fmla="*/ 1683400 h 1684499"/>
                  <a:gd name="connsiteX7" fmla="*/ 654653 w 1323340"/>
                  <a:gd name="connsiteY7" fmla="*/ 1683972 h 1684499"/>
                  <a:gd name="connsiteX8" fmla="*/ 362807 w 1323340"/>
                  <a:gd name="connsiteY8" fmla="*/ 302847 h 1684499"/>
                  <a:gd name="connsiteX9" fmla="*/ 180880 w 1323340"/>
                  <a:gd name="connsiteY9" fmla="*/ 817578 h 1684499"/>
                  <a:gd name="connsiteX10" fmla="*/ 659892 w 1323340"/>
                  <a:gd name="connsiteY10" fmla="*/ 1571386 h 1684499"/>
                  <a:gd name="connsiteX11" fmla="*/ 1209294 w 1323340"/>
                  <a:gd name="connsiteY11" fmla="*/ 866536 h 1684499"/>
                  <a:gd name="connsiteX12" fmla="*/ 1078040 w 1323340"/>
                  <a:gd name="connsiteY12" fmla="*/ 336661 h 1684499"/>
                  <a:gd name="connsiteX13" fmla="*/ 730187 w 1323340"/>
                  <a:gd name="connsiteY13" fmla="*/ 112728 h 1684499"/>
                  <a:gd name="connsiteX14" fmla="*/ 687419 w 1323340"/>
                  <a:gd name="connsiteY14" fmla="*/ 112728 h 1684499"/>
                  <a:gd name="connsiteX15" fmla="*/ 362807 w 1323340"/>
                  <a:gd name="connsiteY15" fmla="*/ 302656 h 1684499"/>
                  <a:gd name="connsiteX16" fmla="*/ 69247 w 1323340"/>
                  <a:gd name="connsiteY16" fmla="*/ 871013 h 1684499"/>
                  <a:gd name="connsiteX17" fmla="*/ 74390 w 1323340"/>
                  <a:gd name="connsiteY17" fmla="*/ 378285 h 1684499"/>
                  <a:gd name="connsiteX18" fmla="*/ 0 w 1323340"/>
                  <a:gd name="connsiteY18" fmla="*/ 284940 h 1684499"/>
                  <a:gd name="connsiteX19" fmla="*/ 58579 w 1323340"/>
                  <a:gd name="connsiteY19" fmla="*/ 41195 h 1684499"/>
                  <a:gd name="connsiteX20" fmla="*/ 283274 w 1323340"/>
                  <a:gd name="connsiteY20" fmla="*/ 59674 h 1684499"/>
                  <a:gd name="connsiteX21" fmla="*/ 660559 w 1323340"/>
                  <a:gd name="connsiteY21" fmla="*/ 2524 h 1684499"/>
                  <a:gd name="connsiteX22" fmla="*/ 256127 w 1323340"/>
                  <a:gd name="connsiteY22" fmla="*/ 315420 h 1684499"/>
                  <a:gd name="connsiteX23" fmla="*/ 69247 w 1323340"/>
                  <a:gd name="connsiteY23" fmla="*/ 870823 h 1684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40" h="1684499">
                    <a:moveTo>
                      <a:pt x="654653" y="1683972"/>
                    </a:moveTo>
                    <a:cubicBezTo>
                      <a:pt x="309277" y="1667303"/>
                      <a:pt x="46482" y="1276111"/>
                      <a:pt x="68771" y="812053"/>
                    </a:cubicBezTo>
                    <a:cubicBezTo>
                      <a:pt x="79343" y="590597"/>
                      <a:pt x="152591" y="384667"/>
                      <a:pt x="274892" y="232171"/>
                    </a:cubicBezTo>
                    <a:cubicBezTo>
                      <a:pt x="401288" y="74628"/>
                      <a:pt x="564452" y="-8049"/>
                      <a:pt x="735902" y="619"/>
                    </a:cubicBezTo>
                    <a:cubicBezTo>
                      <a:pt x="907352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4" y="1683400"/>
                    </a:cubicBezTo>
                    <a:cubicBezTo>
                      <a:pt x="691573" y="1684640"/>
                      <a:pt x="673096" y="1684831"/>
                      <a:pt x="654653" y="1683972"/>
                    </a:cubicBezTo>
                    <a:close/>
                    <a:moveTo>
                      <a:pt x="362807" y="302847"/>
                    </a:moveTo>
                    <a:cubicBezTo>
                      <a:pt x="255270" y="436673"/>
                      <a:pt x="190405" y="619553"/>
                      <a:pt x="180880" y="817578"/>
                    </a:cubicBezTo>
                    <a:cubicBezTo>
                      <a:pt x="161830" y="1219533"/>
                      <a:pt x="376428" y="1557766"/>
                      <a:pt x="659892" y="1571386"/>
                    </a:cubicBezTo>
                    <a:cubicBezTo>
                      <a:pt x="943356" y="1585007"/>
                      <a:pt x="1189768" y="1269063"/>
                      <a:pt x="1209294" y="866536"/>
                    </a:cubicBezTo>
                    <a:cubicBezTo>
                      <a:pt x="1218819" y="668512"/>
                      <a:pt x="1172051" y="480393"/>
                      <a:pt x="1078040" y="336661"/>
                    </a:cubicBezTo>
                    <a:cubicBezTo>
                      <a:pt x="987457" y="198643"/>
                      <a:pt x="863918" y="119110"/>
                      <a:pt x="730187" y="112728"/>
                    </a:cubicBezTo>
                    <a:cubicBezTo>
                      <a:pt x="715944" y="111870"/>
                      <a:pt x="701662" y="111870"/>
                      <a:pt x="687419" y="112728"/>
                    </a:cubicBezTo>
                    <a:cubicBezTo>
                      <a:pt x="568928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58579" y="41195"/>
                    </a:lnTo>
                    <a:cubicBezTo>
                      <a:pt x="58579" y="41195"/>
                      <a:pt x="241173" y="59007"/>
                      <a:pt x="283274" y="59674"/>
                    </a:cubicBezTo>
                    <a:cubicBezTo>
                      <a:pt x="358140" y="60721"/>
                      <a:pt x="519779" y="6048"/>
                      <a:pt x="660559" y="2524"/>
                    </a:cubicBezTo>
                    <a:cubicBezTo>
                      <a:pt x="660559" y="2524"/>
                      <a:pt x="354521" y="140065"/>
                      <a:pt x="256127" y="315420"/>
                    </a:cubicBezTo>
                    <a:cubicBezTo>
                      <a:pt x="157734" y="490775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339EF5B-28F2-1653-EC01-56CAF0719549}"/>
                  </a:ext>
                </a:extLst>
              </p:cNvPr>
              <p:cNvSpPr/>
              <p:nvPr/>
            </p:nvSpPr>
            <p:spPr>
              <a:xfrm>
                <a:off x="4925091" y="3270742"/>
                <a:ext cx="1323339" cy="1684498"/>
              </a:xfrm>
              <a:custGeom>
                <a:avLst/>
                <a:gdLst>
                  <a:gd name="connsiteX0" fmla="*/ 654748 w 1323339"/>
                  <a:gd name="connsiteY0" fmla="*/ 1683972 h 1684498"/>
                  <a:gd name="connsiteX1" fmla="*/ 68770 w 1323339"/>
                  <a:gd name="connsiteY1" fmla="*/ 812053 h 1684498"/>
                  <a:gd name="connsiteX2" fmla="*/ 274891 w 1323339"/>
                  <a:gd name="connsiteY2" fmla="*/ 232171 h 1684498"/>
                  <a:gd name="connsiteX3" fmla="*/ 735901 w 1323339"/>
                  <a:gd name="connsiteY3" fmla="*/ 619 h 1684498"/>
                  <a:gd name="connsiteX4" fmla="*/ 1172432 w 1323339"/>
                  <a:gd name="connsiteY4" fmla="*/ 275510 h 1684498"/>
                  <a:gd name="connsiteX5" fmla="*/ 1321975 w 1323339"/>
                  <a:gd name="connsiteY5" fmla="*/ 872537 h 1684498"/>
                  <a:gd name="connsiteX6" fmla="*/ 709993 w 1323339"/>
                  <a:gd name="connsiteY6" fmla="*/ 1683400 h 1684498"/>
                  <a:gd name="connsiteX7" fmla="*/ 654748 w 1323339"/>
                  <a:gd name="connsiteY7" fmla="*/ 1683972 h 1684498"/>
                  <a:gd name="connsiteX8" fmla="*/ 362807 w 1323339"/>
                  <a:gd name="connsiteY8" fmla="*/ 302847 h 1684498"/>
                  <a:gd name="connsiteX9" fmla="*/ 181261 w 1323339"/>
                  <a:gd name="connsiteY9" fmla="*/ 817769 h 1684498"/>
                  <a:gd name="connsiteX10" fmla="*/ 660178 w 1323339"/>
                  <a:gd name="connsiteY10" fmla="*/ 1571577 h 1684498"/>
                  <a:gd name="connsiteX11" fmla="*/ 1209580 w 1323339"/>
                  <a:gd name="connsiteY11" fmla="*/ 866727 h 1684498"/>
                  <a:gd name="connsiteX12" fmla="*/ 1078325 w 1323339"/>
                  <a:gd name="connsiteY12" fmla="*/ 336851 h 1684498"/>
                  <a:gd name="connsiteX13" fmla="*/ 730472 w 1323339"/>
                  <a:gd name="connsiteY13" fmla="*/ 112918 h 1684498"/>
                  <a:gd name="connsiteX14" fmla="*/ 687705 w 1323339"/>
                  <a:gd name="connsiteY14" fmla="*/ 112918 h 1684498"/>
                  <a:gd name="connsiteX15" fmla="*/ 362807 w 1323339"/>
                  <a:gd name="connsiteY15" fmla="*/ 302656 h 1684498"/>
                  <a:gd name="connsiteX16" fmla="*/ 69247 w 1323339"/>
                  <a:gd name="connsiteY16" fmla="*/ 871013 h 1684498"/>
                  <a:gd name="connsiteX17" fmla="*/ 74390 w 1323339"/>
                  <a:gd name="connsiteY17" fmla="*/ 378285 h 1684498"/>
                  <a:gd name="connsiteX18" fmla="*/ 0 w 1323339"/>
                  <a:gd name="connsiteY18" fmla="*/ 284940 h 1684498"/>
                  <a:gd name="connsiteX19" fmla="*/ 61246 w 1323339"/>
                  <a:gd name="connsiteY19" fmla="*/ 13287 h 1684498"/>
                  <a:gd name="connsiteX20" fmla="*/ 288893 w 1323339"/>
                  <a:gd name="connsiteY20" fmla="*/ 46720 h 1684498"/>
                  <a:gd name="connsiteX21" fmla="*/ 660368 w 1323339"/>
                  <a:gd name="connsiteY21" fmla="*/ 2905 h 1684498"/>
                  <a:gd name="connsiteX22" fmla="*/ 255937 w 1323339"/>
                  <a:gd name="connsiteY22" fmla="*/ 315801 h 1684498"/>
                  <a:gd name="connsiteX23" fmla="*/ 69247 w 1323339"/>
                  <a:gd name="connsiteY23" fmla="*/ 870823 h 168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23339" h="1684498">
                    <a:moveTo>
                      <a:pt x="654748" y="1683972"/>
                    </a:moveTo>
                    <a:cubicBezTo>
                      <a:pt x="309277" y="1667303"/>
                      <a:pt x="46482" y="1276111"/>
                      <a:pt x="68770" y="812053"/>
                    </a:cubicBezTo>
                    <a:cubicBezTo>
                      <a:pt x="79343" y="590597"/>
                      <a:pt x="152590" y="384667"/>
                      <a:pt x="274891" y="232171"/>
                    </a:cubicBezTo>
                    <a:cubicBezTo>
                      <a:pt x="401288" y="74628"/>
                      <a:pt x="564451" y="-8049"/>
                      <a:pt x="735901" y="619"/>
                    </a:cubicBezTo>
                    <a:cubicBezTo>
                      <a:pt x="907351" y="9286"/>
                      <a:pt x="1061847" y="106441"/>
                      <a:pt x="1172432" y="275510"/>
                    </a:cubicBezTo>
                    <a:cubicBezTo>
                      <a:pt x="1279589" y="438769"/>
                      <a:pt x="1332738" y="650890"/>
                      <a:pt x="1321975" y="872537"/>
                    </a:cubicBezTo>
                    <a:cubicBezTo>
                      <a:pt x="1300829" y="1311640"/>
                      <a:pt x="1031653" y="1661207"/>
                      <a:pt x="709993" y="1683400"/>
                    </a:cubicBezTo>
                    <a:cubicBezTo>
                      <a:pt x="691604" y="1684639"/>
                      <a:pt x="673159" y="1684830"/>
                      <a:pt x="654748" y="1683972"/>
                    </a:cubicBezTo>
                    <a:close/>
                    <a:moveTo>
                      <a:pt x="362807" y="302847"/>
                    </a:moveTo>
                    <a:cubicBezTo>
                      <a:pt x="255270" y="436864"/>
                      <a:pt x="190786" y="619744"/>
                      <a:pt x="181261" y="817769"/>
                    </a:cubicBezTo>
                    <a:cubicBezTo>
                      <a:pt x="162211" y="1219724"/>
                      <a:pt x="376714" y="1557956"/>
                      <a:pt x="660178" y="1571577"/>
                    </a:cubicBezTo>
                    <a:cubicBezTo>
                      <a:pt x="943642" y="1585198"/>
                      <a:pt x="1190054" y="1269254"/>
                      <a:pt x="1209580" y="866727"/>
                    </a:cubicBezTo>
                    <a:cubicBezTo>
                      <a:pt x="1219105" y="668702"/>
                      <a:pt x="1172337" y="480583"/>
                      <a:pt x="1078325" y="336851"/>
                    </a:cubicBezTo>
                    <a:cubicBezTo>
                      <a:pt x="987838" y="198834"/>
                      <a:pt x="864203" y="119300"/>
                      <a:pt x="730472" y="112918"/>
                    </a:cubicBezTo>
                    <a:cubicBezTo>
                      <a:pt x="716229" y="112060"/>
                      <a:pt x="701948" y="112060"/>
                      <a:pt x="687705" y="112918"/>
                    </a:cubicBezTo>
                    <a:cubicBezTo>
                      <a:pt x="569023" y="121777"/>
                      <a:pt x="455009" y="187785"/>
                      <a:pt x="362807" y="302656"/>
                    </a:cubicBezTo>
                    <a:close/>
                    <a:moveTo>
                      <a:pt x="69247" y="871013"/>
                    </a:moveTo>
                    <a:cubicBezTo>
                      <a:pt x="51816" y="531542"/>
                      <a:pt x="89821" y="478393"/>
                      <a:pt x="74390" y="378285"/>
                    </a:cubicBezTo>
                    <a:cubicBezTo>
                      <a:pt x="67056" y="330660"/>
                      <a:pt x="0" y="284940"/>
                      <a:pt x="0" y="284940"/>
                    </a:cubicBezTo>
                    <a:lnTo>
                      <a:pt x="61246" y="13287"/>
                    </a:lnTo>
                    <a:cubicBezTo>
                      <a:pt x="61246" y="13287"/>
                      <a:pt x="246888" y="46148"/>
                      <a:pt x="288893" y="46720"/>
                    </a:cubicBezTo>
                    <a:cubicBezTo>
                      <a:pt x="363760" y="47863"/>
                      <a:pt x="519779" y="6048"/>
                      <a:pt x="660368" y="2905"/>
                    </a:cubicBezTo>
                    <a:cubicBezTo>
                      <a:pt x="660368" y="2905"/>
                      <a:pt x="354330" y="140446"/>
                      <a:pt x="255937" y="315801"/>
                    </a:cubicBezTo>
                    <a:cubicBezTo>
                      <a:pt x="157543" y="491156"/>
                      <a:pt x="69247" y="870823"/>
                      <a:pt x="69247" y="870823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D7FC68E-B6FF-BF9B-CE19-CB8F3A8C331B}"/>
                  </a:ext>
                </a:extLst>
              </p:cNvPr>
              <p:cNvSpPr/>
              <p:nvPr/>
            </p:nvSpPr>
            <p:spPr>
              <a:xfrm>
                <a:off x="5037449" y="3367843"/>
                <a:ext cx="132134" cy="63455"/>
              </a:xfrm>
              <a:custGeom>
                <a:avLst/>
                <a:gdLst>
                  <a:gd name="connsiteX0" fmla="*/ 131958 w 132134"/>
                  <a:gd name="connsiteY0" fmla="*/ 40487 h 63455"/>
                  <a:gd name="connsiteX1" fmla="*/ 61949 w 132134"/>
                  <a:gd name="connsiteY1" fmla="*/ 62204 h 63455"/>
                  <a:gd name="connsiteX2" fmla="*/ 132 w 132134"/>
                  <a:gd name="connsiteY2" fmla="*/ 22961 h 63455"/>
                  <a:gd name="connsiteX3" fmla="*/ 70141 w 132134"/>
                  <a:gd name="connsiteY3" fmla="*/ 1244 h 63455"/>
                  <a:gd name="connsiteX4" fmla="*/ 131958 w 132134"/>
                  <a:gd name="connsiteY4" fmla="*/ 40487 h 63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34" h="63455">
                    <a:moveTo>
                      <a:pt x="131958" y="40487"/>
                    </a:moveTo>
                    <a:cubicBezTo>
                      <a:pt x="129768" y="57346"/>
                      <a:pt x="98430" y="67062"/>
                      <a:pt x="61949" y="62204"/>
                    </a:cubicBezTo>
                    <a:cubicBezTo>
                      <a:pt x="25469" y="57346"/>
                      <a:pt x="-2154" y="39725"/>
                      <a:pt x="132" y="22961"/>
                    </a:cubicBezTo>
                    <a:cubicBezTo>
                      <a:pt x="2418" y="6197"/>
                      <a:pt x="33660" y="-3614"/>
                      <a:pt x="70141" y="1244"/>
                    </a:cubicBezTo>
                    <a:cubicBezTo>
                      <a:pt x="106622" y="6102"/>
                      <a:pt x="134625" y="23628"/>
                      <a:pt x="131958" y="40487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1669DDD-7C93-48C8-EEF7-9D4774A81F57}"/>
                  </a:ext>
                </a:extLst>
              </p:cNvPr>
              <p:cNvSpPr/>
              <p:nvPr/>
            </p:nvSpPr>
            <p:spPr>
              <a:xfrm>
                <a:off x="5053583" y="3379531"/>
                <a:ext cx="69341" cy="11844"/>
              </a:xfrm>
              <a:custGeom>
                <a:avLst/>
                <a:gdLst>
                  <a:gd name="connsiteX0" fmla="*/ 0 w 69341"/>
                  <a:gd name="connsiteY0" fmla="*/ 11845 h 11844"/>
                  <a:gd name="connsiteX1" fmla="*/ 69342 w 69341"/>
                  <a:gd name="connsiteY1" fmla="*/ 3939 h 1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44">
                    <a:moveTo>
                      <a:pt x="0" y="11845"/>
                    </a:moveTo>
                    <a:cubicBezTo>
                      <a:pt x="2953" y="3749"/>
                      <a:pt x="34671" y="-5395"/>
                      <a:pt x="69342" y="39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BAD3255-39AE-E5BD-5659-050052406A24}"/>
                  </a:ext>
                </a:extLst>
              </p:cNvPr>
              <p:cNvSpPr/>
              <p:nvPr/>
            </p:nvSpPr>
            <p:spPr>
              <a:xfrm>
                <a:off x="4971859" y="3557873"/>
                <a:ext cx="88027" cy="753522"/>
              </a:xfrm>
              <a:custGeom>
                <a:avLst/>
                <a:gdLst>
                  <a:gd name="connsiteX0" fmla="*/ 191 w 88027"/>
                  <a:gd name="connsiteY0" fmla="*/ 0 h 753522"/>
                  <a:gd name="connsiteX1" fmla="*/ 86868 w 88027"/>
                  <a:gd name="connsiteY1" fmla="*/ 166878 h 753522"/>
                  <a:gd name="connsiteX2" fmla="*/ 64579 w 88027"/>
                  <a:gd name="connsiteY2" fmla="*/ 558260 h 753522"/>
                  <a:gd name="connsiteX3" fmla="*/ 77153 w 88027"/>
                  <a:gd name="connsiteY3" fmla="*/ 753523 h 753522"/>
                  <a:gd name="connsiteX4" fmla="*/ 62389 w 88027"/>
                  <a:gd name="connsiteY4" fmla="*/ 263557 h 753522"/>
                  <a:gd name="connsiteX5" fmla="*/ 71914 w 88027"/>
                  <a:gd name="connsiteY5" fmla="*/ 166021 h 753522"/>
                  <a:gd name="connsiteX6" fmla="*/ 0 w 88027"/>
                  <a:gd name="connsiteY6" fmla="*/ 0 h 753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27" h="753522">
                    <a:moveTo>
                      <a:pt x="191" y="0"/>
                    </a:moveTo>
                    <a:cubicBezTo>
                      <a:pt x="66104" y="36957"/>
                      <a:pt x="94298" y="91440"/>
                      <a:pt x="86868" y="166878"/>
                    </a:cubicBezTo>
                    <a:cubicBezTo>
                      <a:pt x="79534" y="297751"/>
                      <a:pt x="64770" y="427387"/>
                      <a:pt x="64579" y="558260"/>
                    </a:cubicBezTo>
                    <a:cubicBezTo>
                      <a:pt x="63680" y="623576"/>
                      <a:pt x="67884" y="688862"/>
                      <a:pt x="77153" y="753523"/>
                    </a:cubicBezTo>
                    <a:cubicBezTo>
                      <a:pt x="34957" y="594074"/>
                      <a:pt x="47530" y="425958"/>
                      <a:pt x="62389" y="263557"/>
                    </a:cubicBezTo>
                    <a:lnTo>
                      <a:pt x="71914" y="166021"/>
                    </a:lnTo>
                    <a:cubicBezTo>
                      <a:pt x="82201" y="93059"/>
                      <a:pt x="59150" y="43148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52A6C80-F634-6FD8-08D6-C5CE2CBC50E5}"/>
                  </a:ext>
                </a:extLst>
              </p:cNvPr>
              <p:cNvSpPr/>
              <p:nvPr/>
            </p:nvSpPr>
            <p:spPr>
              <a:xfrm>
                <a:off x="5316283" y="3289293"/>
                <a:ext cx="282035" cy="43885"/>
              </a:xfrm>
              <a:custGeom>
                <a:avLst/>
                <a:gdLst>
                  <a:gd name="connsiteX0" fmla="*/ 0 w 282035"/>
                  <a:gd name="connsiteY0" fmla="*/ 43885 h 43885"/>
                  <a:gd name="connsiteX1" fmla="*/ 282035 w 282035"/>
                  <a:gd name="connsiteY1" fmla="*/ 547 h 43885"/>
                  <a:gd name="connsiteX2" fmla="*/ 0 w 282035"/>
                  <a:gd name="connsiteY2" fmla="*/ 43885 h 4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2035" h="43885">
                    <a:moveTo>
                      <a:pt x="0" y="43885"/>
                    </a:moveTo>
                    <a:cubicBezTo>
                      <a:pt x="91440" y="17787"/>
                      <a:pt x="186404" y="-3740"/>
                      <a:pt x="282035" y="547"/>
                    </a:cubicBezTo>
                    <a:cubicBezTo>
                      <a:pt x="186785" y="9024"/>
                      <a:pt x="94297" y="30360"/>
                      <a:pt x="0" y="438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2F18C7A8-7A0D-7CDF-CFE3-9EC7A1EB1260}"/>
                  </a:ext>
                </a:extLst>
              </p:cNvPr>
              <p:cNvSpPr/>
              <p:nvPr/>
            </p:nvSpPr>
            <p:spPr>
              <a:xfrm>
                <a:off x="5139487" y="3391209"/>
                <a:ext cx="996428" cy="1451346"/>
              </a:xfrm>
              <a:custGeom>
                <a:avLst/>
                <a:gdLst>
                  <a:gd name="connsiteX0" fmla="*/ 176701 w 996428"/>
                  <a:gd name="connsiteY0" fmla="*/ 189143 h 1451346"/>
                  <a:gd name="connsiteX1" fmla="*/ 1155 w 996428"/>
                  <a:gd name="connsiteY1" fmla="*/ 701207 h 1451346"/>
                  <a:gd name="connsiteX2" fmla="*/ 464165 w 996428"/>
                  <a:gd name="connsiteY2" fmla="*/ 1450920 h 1451346"/>
                  <a:gd name="connsiteX3" fmla="*/ 995184 w 996428"/>
                  <a:gd name="connsiteY3" fmla="*/ 750356 h 1451346"/>
                  <a:gd name="connsiteX4" fmla="*/ 868406 w 996428"/>
                  <a:gd name="connsiteY4" fmla="*/ 223433 h 1451346"/>
                  <a:gd name="connsiteX5" fmla="*/ 532079 w 996428"/>
                  <a:gd name="connsiteY5" fmla="*/ 643 h 1451346"/>
                  <a:gd name="connsiteX6" fmla="*/ 490740 w 996428"/>
                  <a:gd name="connsiteY6" fmla="*/ 643 h 1451346"/>
                  <a:gd name="connsiteX7" fmla="*/ 176701 w 996428"/>
                  <a:gd name="connsiteY7" fmla="*/ 189143 h 145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428" h="1451346">
                    <a:moveTo>
                      <a:pt x="176701" y="189143"/>
                    </a:moveTo>
                    <a:cubicBezTo>
                      <a:pt x="72783" y="322493"/>
                      <a:pt x="10490" y="504230"/>
                      <a:pt x="1155" y="701207"/>
                    </a:cubicBezTo>
                    <a:cubicBezTo>
                      <a:pt x="-17419" y="1101257"/>
                      <a:pt x="190226" y="1437299"/>
                      <a:pt x="464165" y="1450920"/>
                    </a:cubicBezTo>
                    <a:cubicBezTo>
                      <a:pt x="738104" y="1464541"/>
                      <a:pt x="976324" y="1150216"/>
                      <a:pt x="995184" y="750356"/>
                    </a:cubicBezTo>
                    <a:cubicBezTo>
                      <a:pt x="1004709" y="553474"/>
                      <a:pt x="959275" y="366308"/>
                      <a:pt x="868406" y="223433"/>
                    </a:cubicBezTo>
                    <a:cubicBezTo>
                      <a:pt x="780872" y="86083"/>
                      <a:pt x="661428" y="7025"/>
                      <a:pt x="532079" y="643"/>
                    </a:cubicBezTo>
                    <a:cubicBezTo>
                      <a:pt x="518312" y="-214"/>
                      <a:pt x="504506" y="-214"/>
                      <a:pt x="490740" y="643"/>
                    </a:cubicBezTo>
                    <a:cubicBezTo>
                      <a:pt x="375964" y="9216"/>
                      <a:pt x="265855" y="74748"/>
                      <a:pt x="176701" y="189143"/>
                    </a:cubicBezTo>
                    <a:close/>
                  </a:path>
                </a:pathLst>
              </a:custGeom>
              <a:solidFill>
                <a:srgbClr val="EBEBE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9" name="图形 3">
                <a:extLst>
                  <a:ext uri="{FF2B5EF4-FFF2-40B4-BE49-F238E27FC236}">
                    <a16:creationId xmlns:a16="http://schemas.microsoft.com/office/drawing/2014/main" id="{13A2BBDB-9D12-0512-76CB-DD10A1F433FA}"/>
                  </a:ext>
                </a:extLst>
              </p:cNvPr>
              <p:cNvGrpSpPr/>
              <p:nvPr/>
            </p:nvGrpSpPr>
            <p:grpSpPr>
              <a:xfrm>
                <a:off x="5139608" y="3391852"/>
                <a:ext cx="980203" cy="1450722"/>
                <a:chOff x="5139608" y="3391852"/>
                <a:chExt cx="980203" cy="1450722"/>
              </a:xfrm>
              <a:solidFill>
                <a:srgbClr val="FFFFFF"/>
              </a:solidFill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6662C8D2-8401-E802-D03A-69D1B7112A0C}"/>
                    </a:ext>
                  </a:extLst>
                </p:cNvPr>
                <p:cNvSpPr/>
                <p:nvPr/>
              </p:nvSpPr>
              <p:spPr>
                <a:xfrm>
                  <a:off x="5139608" y="3391852"/>
                  <a:ext cx="702264" cy="776001"/>
                </a:xfrm>
                <a:custGeom>
                  <a:avLst/>
                  <a:gdLst>
                    <a:gd name="connsiteX0" fmla="*/ 702264 w 702264"/>
                    <a:gd name="connsiteY0" fmla="*/ 53721 h 776001"/>
                    <a:gd name="connsiteX1" fmla="*/ 272 w 702264"/>
                    <a:gd name="connsiteY1" fmla="*/ 776002 h 776001"/>
                    <a:gd name="connsiteX2" fmla="*/ 1129 w 702264"/>
                    <a:gd name="connsiteY2" fmla="*/ 700468 h 776001"/>
                    <a:gd name="connsiteX3" fmla="*/ 35228 w 702264"/>
                    <a:gd name="connsiteY3" fmla="*/ 479965 h 776001"/>
                    <a:gd name="connsiteX4" fmla="*/ 501953 w 702264"/>
                    <a:gd name="connsiteY4" fmla="*/ 0 h 776001"/>
                    <a:gd name="connsiteX5" fmla="*/ 532148 w 702264"/>
                    <a:gd name="connsiteY5" fmla="*/ 0 h 776001"/>
                    <a:gd name="connsiteX6" fmla="*/ 702264 w 702264"/>
                    <a:gd name="connsiteY6" fmla="*/ 53721 h 776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2264" h="776001">
                      <a:moveTo>
                        <a:pt x="702264" y="53721"/>
                      </a:moveTo>
                      <a:lnTo>
                        <a:pt x="272" y="776002"/>
                      </a:lnTo>
                      <a:cubicBezTo>
                        <a:pt x="-395" y="751046"/>
                        <a:pt x="272" y="725996"/>
                        <a:pt x="1129" y="700468"/>
                      </a:cubicBezTo>
                      <a:cubicBezTo>
                        <a:pt x="4451" y="625947"/>
                        <a:pt x="15884" y="552009"/>
                        <a:pt x="35228" y="479965"/>
                      </a:cubicBezTo>
                      <a:lnTo>
                        <a:pt x="501953" y="0"/>
                      </a:lnTo>
                      <a:cubicBezTo>
                        <a:pt x="511478" y="0"/>
                        <a:pt x="522051" y="0"/>
                        <a:pt x="532148" y="0"/>
                      </a:cubicBezTo>
                      <a:cubicBezTo>
                        <a:pt x="592447" y="3433"/>
                        <a:pt x="650929" y="21901"/>
                        <a:pt x="702264" y="53721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4ADC309-C3B6-3F69-7933-37637BE100E5}"/>
                    </a:ext>
                  </a:extLst>
                </p:cNvPr>
                <p:cNvSpPr/>
                <p:nvPr/>
              </p:nvSpPr>
              <p:spPr>
                <a:xfrm>
                  <a:off x="5228177" y="3700271"/>
                  <a:ext cx="858297" cy="922305"/>
                </a:xfrm>
                <a:custGeom>
                  <a:avLst/>
                  <a:gdLst>
                    <a:gd name="connsiteX0" fmla="*/ 858298 w 858297"/>
                    <a:gd name="connsiteY0" fmla="*/ 81153 h 922305"/>
                    <a:gd name="connsiteX1" fmla="*/ 40767 w 858297"/>
                    <a:gd name="connsiteY1" fmla="*/ 922306 h 922305"/>
                    <a:gd name="connsiteX2" fmla="*/ 0 w 858297"/>
                    <a:gd name="connsiteY2" fmla="*/ 849821 h 922305"/>
                    <a:gd name="connsiteX3" fmla="*/ 825913 w 858297"/>
                    <a:gd name="connsiteY3" fmla="*/ 0 h 922305"/>
                    <a:gd name="connsiteX4" fmla="*/ 858298 w 858297"/>
                    <a:gd name="connsiteY4" fmla="*/ 81153 h 92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8297" h="922305">
                      <a:moveTo>
                        <a:pt x="858298" y="81153"/>
                      </a:moveTo>
                      <a:lnTo>
                        <a:pt x="40767" y="922306"/>
                      </a:lnTo>
                      <a:cubicBezTo>
                        <a:pt x="25732" y="898986"/>
                        <a:pt x="12118" y="874781"/>
                        <a:pt x="0" y="849821"/>
                      </a:cubicBezTo>
                      <a:lnTo>
                        <a:pt x="825913" y="0"/>
                      </a:lnTo>
                      <a:cubicBezTo>
                        <a:pt x="838235" y="26416"/>
                        <a:pt x="849047" y="53511"/>
                        <a:pt x="858298" y="8115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589F2FCF-A73D-1762-7F92-63250C8A3279}"/>
                    </a:ext>
                  </a:extLst>
                </p:cNvPr>
                <p:cNvSpPr/>
                <p:nvPr/>
              </p:nvSpPr>
              <p:spPr>
                <a:xfrm>
                  <a:off x="5578030" y="4283963"/>
                  <a:ext cx="540258" cy="558610"/>
                </a:xfrm>
                <a:custGeom>
                  <a:avLst/>
                  <a:gdLst>
                    <a:gd name="connsiteX0" fmla="*/ 540258 w 540258"/>
                    <a:gd name="connsiteY0" fmla="*/ 0 h 558610"/>
                    <a:gd name="connsiteX1" fmla="*/ 496634 w 540258"/>
                    <a:gd name="connsiteY1" fmla="*/ 159353 h 558610"/>
                    <a:gd name="connsiteX2" fmla="*/ 116110 w 540258"/>
                    <a:gd name="connsiteY2" fmla="*/ 550831 h 558610"/>
                    <a:gd name="connsiteX3" fmla="*/ 25622 w 540258"/>
                    <a:gd name="connsiteY3" fmla="*/ 558165 h 558610"/>
                    <a:gd name="connsiteX4" fmla="*/ 0 w 540258"/>
                    <a:gd name="connsiteY4" fmla="*/ 555879 h 55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258" h="558610">
                      <a:moveTo>
                        <a:pt x="540258" y="0"/>
                      </a:moveTo>
                      <a:cubicBezTo>
                        <a:pt x="530274" y="54262"/>
                        <a:pt x="515680" y="107573"/>
                        <a:pt x="496634" y="159353"/>
                      </a:cubicBezTo>
                      <a:lnTo>
                        <a:pt x="116110" y="550831"/>
                      </a:lnTo>
                      <a:cubicBezTo>
                        <a:pt x="86401" y="557242"/>
                        <a:pt x="55976" y="559708"/>
                        <a:pt x="25622" y="558165"/>
                      </a:cubicBezTo>
                      <a:cubicBezTo>
                        <a:pt x="17050" y="557689"/>
                        <a:pt x="8477" y="557022"/>
                        <a:pt x="0" y="55587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5793A25A-5EA2-C44C-AA18-90EB7A98D5BE}"/>
                    </a:ext>
                  </a:extLst>
                </p:cNvPr>
                <p:cNvSpPr/>
                <p:nvPr/>
              </p:nvSpPr>
              <p:spPr>
                <a:xfrm>
                  <a:off x="5329523" y="3892010"/>
                  <a:ext cx="790289" cy="820959"/>
                </a:xfrm>
                <a:custGeom>
                  <a:avLst/>
                  <a:gdLst>
                    <a:gd name="connsiteX0" fmla="*/ 790289 w 790289"/>
                    <a:gd name="connsiteY0" fmla="*/ 18859 h 820959"/>
                    <a:gd name="connsiteX1" fmla="*/ 10668 w 790289"/>
                    <a:gd name="connsiteY1" fmla="*/ 820960 h 820959"/>
                    <a:gd name="connsiteX2" fmla="*/ 0 w 790289"/>
                    <a:gd name="connsiteY2" fmla="*/ 809625 h 820959"/>
                    <a:gd name="connsiteX3" fmla="*/ 786670 w 790289"/>
                    <a:gd name="connsiteY3" fmla="*/ 0 h 820959"/>
                    <a:gd name="connsiteX4" fmla="*/ 790289 w 790289"/>
                    <a:gd name="connsiteY4" fmla="*/ 18859 h 820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289" h="820959">
                      <a:moveTo>
                        <a:pt x="790289" y="18859"/>
                      </a:moveTo>
                      <a:lnTo>
                        <a:pt x="10668" y="820960"/>
                      </a:lnTo>
                      <a:cubicBezTo>
                        <a:pt x="6953" y="817340"/>
                        <a:pt x="3429" y="813530"/>
                        <a:pt x="0" y="809625"/>
                      </a:cubicBezTo>
                      <a:lnTo>
                        <a:pt x="786670" y="0"/>
                      </a:lnTo>
                      <a:cubicBezTo>
                        <a:pt x="788098" y="6287"/>
                        <a:pt x="789146" y="12668"/>
                        <a:pt x="790289" y="18859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A3D2C0EE-0817-4592-7025-D08C3695B7DE}"/>
                  </a:ext>
                </a:extLst>
              </p:cNvPr>
              <p:cNvSpPr/>
              <p:nvPr/>
            </p:nvSpPr>
            <p:spPr>
              <a:xfrm>
                <a:off x="6152292" y="3916733"/>
                <a:ext cx="626840" cy="247311"/>
              </a:xfrm>
              <a:custGeom>
                <a:avLst/>
                <a:gdLst>
                  <a:gd name="connsiteX0" fmla="*/ 550640 w 626840"/>
                  <a:gd name="connsiteY0" fmla="*/ 247311 h 247311"/>
                  <a:gd name="connsiteX1" fmla="*/ 626840 w 626840"/>
                  <a:gd name="connsiteY1" fmla="*/ 164539 h 247311"/>
                  <a:gd name="connsiteX2" fmla="*/ 0 w 626840"/>
                  <a:gd name="connsiteY2" fmla="*/ 102912 h 247311"/>
                  <a:gd name="connsiteX3" fmla="*/ 78486 w 626840"/>
                  <a:gd name="connsiteY3" fmla="*/ 183684 h 247311"/>
                  <a:gd name="connsiteX4" fmla="*/ 550640 w 626840"/>
                  <a:gd name="connsiteY4" fmla="*/ 247311 h 2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840" h="247311">
                    <a:moveTo>
                      <a:pt x="550640" y="247311"/>
                    </a:moveTo>
                    <a:lnTo>
                      <a:pt x="626840" y="164539"/>
                    </a:lnTo>
                    <a:cubicBezTo>
                      <a:pt x="504349" y="51192"/>
                      <a:pt x="216027" y="-107114"/>
                      <a:pt x="0" y="102912"/>
                    </a:cubicBezTo>
                    <a:lnTo>
                      <a:pt x="78486" y="183684"/>
                    </a:lnTo>
                    <a:cubicBezTo>
                      <a:pt x="272034" y="-4816"/>
                      <a:pt x="539305" y="237024"/>
                      <a:pt x="550640" y="247311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AC3DDFA-8D46-CD34-B169-9EB4062ECDC8}"/>
                  </a:ext>
                </a:extLst>
              </p:cNvPr>
              <p:cNvSpPr/>
              <p:nvPr/>
            </p:nvSpPr>
            <p:spPr>
              <a:xfrm>
                <a:off x="6740464" y="3385251"/>
                <a:ext cx="1686299" cy="1686409"/>
              </a:xfrm>
              <a:custGeom>
                <a:avLst/>
                <a:gdLst>
                  <a:gd name="connsiteX0" fmla="*/ 691512 w 1686299"/>
                  <a:gd name="connsiteY0" fmla="*/ 1672523 h 1686409"/>
                  <a:gd name="connsiteX1" fmla="*/ 13808 w 1686299"/>
                  <a:gd name="connsiteY1" fmla="*/ 691448 h 1686409"/>
                  <a:gd name="connsiteX2" fmla="*/ 13808 w 1686299"/>
                  <a:gd name="connsiteY2" fmla="*/ 691448 h 1686409"/>
                  <a:gd name="connsiteX3" fmla="*/ 994851 w 1686299"/>
                  <a:gd name="connsiteY3" fmla="*/ 13918 h 1686409"/>
                  <a:gd name="connsiteX4" fmla="*/ 1672382 w 1686299"/>
                  <a:gd name="connsiteY4" fmla="*/ 994962 h 1686409"/>
                  <a:gd name="connsiteX5" fmla="*/ 691512 w 1686299"/>
                  <a:gd name="connsiteY5" fmla="*/ 1672523 h 1686409"/>
                  <a:gd name="connsiteX6" fmla="*/ 124679 w 1686299"/>
                  <a:gd name="connsiteY6" fmla="*/ 712022 h 1686409"/>
                  <a:gd name="connsiteX7" fmla="*/ 711951 w 1686299"/>
                  <a:gd name="connsiteY7" fmla="*/ 1559770 h 1686409"/>
                  <a:gd name="connsiteX8" fmla="*/ 1559699 w 1686299"/>
                  <a:gd name="connsiteY8" fmla="*/ 972498 h 1686409"/>
                  <a:gd name="connsiteX9" fmla="*/ 972427 w 1686299"/>
                  <a:gd name="connsiteY9" fmla="*/ 124750 h 1686409"/>
                  <a:gd name="connsiteX10" fmla="*/ 792668 w 1686299"/>
                  <a:gd name="connsiteY10" fmla="*/ 114710 h 1686409"/>
                  <a:gd name="connsiteX11" fmla="*/ 124679 w 1686299"/>
                  <a:gd name="connsiteY11" fmla="*/ 712022 h 168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6299" h="1686409">
                    <a:moveTo>
                      <a:pt x="691512" y="1672523"/>
                    </a:moveTo>
                    <a:cubicBezTo>
                      <a:pt x="233640" y="1588460"/>
                      <a:pt x="-69628" y="1149435"/>
                      <a:pt x="13808" y="691448"/>
                    </a:cubicBezTo>
                    <a:lnTo>
                      <a:pt x="13808" y="691448"/>
                    </a:lnTo>
                    <a:cubicBezTo>
                      <a:pt x="97621" y="233446"/>
                      <a:pt x="536849" y="-69894"/>
                      <a:pt x="994851" y="13918"/>
                    </a:cubicBezTo>
                    <a:cubicBezTo>
                      <a:pt x="1452854" y="97731"/>
                      <a:pt x="1756194" y="536959"/>
                      <a:pt x="1672382" y="994962"/>
                    </a:cubicBezTo>
                    <a:cubicBezTo>
                      <a:pt x="1588581" y="1452896"/>
                      <a:pt x="1149464" y="1756228"/>
                      <a:pt x="691512" y="1672523"/>
                    </a:cubicBezTo>
                    <a:close/>
                    <a:moveTo>
                      <a:pt x="124679" y="712022"/>
                    </a:moveTo>
                    <a:cubicBezTo>
                      <a:pt x="52751" y="1108292"/>
                      <a:pt x="315682" y="1487842"/>
                      <a:pt x="711951" y="1559770"/>
                    </a:cubicBezTo>
                    <a:cubicBezTo>
                      <a:pt x="1108221" y="1631699"/>
                      <a:pt x="1487770" y="1368768"/>
                      <a:pt x="1559699" y="972498"/>
                    </a:cubicBezTo>
                    <a:cubicBezTo>
                      <a:pt x="1631627" y="576228"/>
                      <a:pt x="1368697" y="196679"/>
                      <a:pt x="972427" y="124750"/>
                    </a:cubicBezTo>
                    <a:cubicBezTo>
                      <a:pt x="913152" y="113991"/>
                      <a:pt x="852772" y="110619"/>
                      <a:pt x="792668" y="114710"/>
                    </a:cubicBezTo>
                    <a:cubicBezTo>
                      <a:pt x="459758" y="137980"/>
                      <a:pt x="184880" y="383775"/>
                      <a:pt x="124679" y="712022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168DEFE-E578-ADA0-6A89-F073BAC0604B}"/>
                  </a:ext>
                </a:extLst>
              </p:cNvPr>
              <p:cNvSpPr/>
              <p:nvPr/>
            </p:nvSpPr>
            <p:spPr>
              <a:xfrm>
                <a:off x="7938516" y="3463956"/>
                <a:ext cx="652653" cy="986789"/>
              </a:xfrm>
              <a:custGeom>
                <a:avLst/>
                <a:gdLst>
                  <a:gd name="connsiteX0" fmla="*/ 395859 w 652653"/>
                  <a:gd name="connsiteY0" fmla="*/ 404336 h 986789"/>
                  <a:gd name="connsiteX1" fmla="*/ 0 w 652653"/>
                  <a:gd name="connsiteY1" fmla="*/ 0 h 986789"/>
                  <a:gd name="connsiteX2" fmla="*/ 360997 w 652653"/>
                  <a:gd name="connsiteY2" fmla="*/ 117253 h 986789"/>
                  <a:gd name="connsiteX3" fmla="*/ 651700 w 652653"/>
                  <a:gd name="connsiteY3" fmla="*/ 151257 h 986789"/>
                  <a:gd name="connsiteX4" fmla="*/ 652653 w 652653"/>
                  <a:gd name="connsiteY4" fmla="*/ 493395 h 986789"/>
                  <a:gd name="connsiteX5" fmla="*/ 566928 w 652653"/>
                  <a:gd name="connsiteY5" fmla="*/ 542068 h 986789"/>
                  <a:gd name="connsiteX6" fmla="*/ 458057 w 652653"/>
                  <a:gd name="connsiteY6" fmla="*/ 986790 h 986789"/>
                  <a:gd name="connsiteX7" fmla="*/ 395859 w 652653"/>
                  <a:gd name="connsiteY7" fmla="*/ 404336 h 98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3" h="986789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7" y="117253"/>
                    </a:cubicBezTo>
                    <a:cubicBezTo>
                      <a:pt x="402146" y="125730"/>
                      <a:pt x="651700" y="151257"/>
                      <a:pt x="651700" y="151257"/>
                    </a:cubicBezTo>
                    <a:lnTo>
                      <a:pt x="652653" y="493395"/>
                    </a:lnTo>
                    <a:cubicBezTo>
                      <a:pt x="652653" y="493395"/>
                      <a:pt x="584073" y="497205"/>
                      <a:pt x="566928" y="542068"/>
                    </a:cubicBezTo>
                    <a:cubicBezTo>
                      <a:pt x="530162" y="636461"/>
                      <a:pt x="548735" y="659321"/>
                      <a:pt x="458057" y="986790"/>
                    </a:cubicBezTo>
                    <a:cubicBezTo>
                      <a:pt x="457200" y="986790"/>
                      <a:pt x="453009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3" name="图形 3">
                <a:extLst>
                  <a:ext uri="{FF2B5EF4-FFF2-40B4-BE49-F238E27FC236}">
                    <a16:creationId xmlns:a16="http://schemas.microsoft.com/office/drawing/2014/main" id="{3F3000B4-88E3-F71C-1CE8-5C6F1BAF7AF0}"/>
                  </a:ext>
                </a:extLst>
              </p:cNvPr>
              <p:cNvGrpSpPr/>
              <p:nvPr/>
            </p:nvGrpSpPr>
            <p:grpSpPr>
              <a:xfrm>
                <a:off x="6740464" y="3385251"/>
                <a:ext cx="1850704" cy="1686409"/>
                <a:chOff x="6740464" y="3385251"/>
                <a:chExt cx="1850704" cy="1686409"/>
              </a:xfrm>
              <a:solidFill>
                <a:srgbClr val="000000"/>
              </a:solidFill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D99B2FDA-B812-33F3-032B-30AD8A0F4247}"/>
                    </a:ext>
                  </a:extLst>
                </p:cNvPr>
                <p:cNvSpPr/>
                <p:nvPr/>
              </p:nvSpPr>
              <p:spPr>
                <a:xfrm>
                  <a:off x="6740464" y="3385251"/>
                  <a:ext cx="1686299" cy="1686409"/>
                </a:xfrm>
                <a:custGeom>
                  <a:avLst/>
                  <a:gdLst>
                    <a:gd name="connsiteX0" fmla="*/ 691512 w 1686299"/>
                    <a:gd name="connsiteY0" fmla="*/ 1672523 h 1686409"/>
                    <a:gd name="connsiteX1" fmla="*/ 13808 w 1686299"/>
                    <a:gd name="connsiteY1" fmla="*/ 691448 h 1686409"/>
                    <a:gd name="connsiteX2" fmla="*/ 13808 w 1686299"/>
                    <a:gd name="connsiteY2" fmla="*/ 691448 h 1686409"/>
                    <a:gd name="connsiteX3" fmla="*/ 994851 w 1686299"/>
                    <a:gd name="connsiteY3" fmla="*/ 13918 h 1686409"/>
                    <a:gd name="connsiteX4" fmla="*/ 1672382 w 1686299"/>
                    <a:gd name="connsiteY4" fmla="*/ 994962 h 1686409"/>
                    <a:gd name="connsiteX5" fmla="*/ 691512 w 1686299"/>
                    <a:gd name="connsiteY5" fmla="*/ 1672523 h 1686409"/>
                    <a:gd name="connsiteX6" fmla="*/ 124679 w 1686299"/>
                    <a:gd name="connsiteY6" fmla="*/ 712022 h 1686409"/>
                    <a:gd name="connsiteX7" fmla="*/ 711951 w 1686299"/>
                    <a:gd name="connsiteY7" fmla="*/ 1559770 h 1686409"/>
                    <a:gd name="connsiteX8" fmla="*/ 1559699 w 1686299"/>
                    <a:gd name="connsiteY8" fmla="*/ 972498 h 1686409"/>
                    <a:gd name="connsiteX9" fmla="*/ 972427 w 1686299"/>
                    <a:gd name="connsiteY9" fmla="*/ 124750 h 1686409"/>
                    <a:gd name="connsiteX10" fmla="*/ 792668 w 1686299"/>
                    <a:gd name="connsiteY10" fmla="*/ 114710 h 1686409"/>
                    <a:gd name="connsiteX11" fmla="*/ 124679 w 1686299"/>
                    <a:gd name="connsiteY11" fmla="*/ 712022 h 168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86299" h="1686409">
                      <a:moveTo>
                        <a:pt x="691512" y="1672523"/>
                      </a:moveTo>
                      <a:cubicBezTo>
                        <a:pt x="233640" y="1588460"/>
                        <a:pt x="-69628" y="1149435"/>
                        <a:pt x="13808" y="691448"/>
                      </a:cubicBezTo>
                      <a:lnTo>
                        <a:pt x="13808" y="691448"/>
                      </a:lnTo>
                      <a:cubicBezTo>
                        <a:pt x="97621" y="233446"/>
                        <a:pt x="536849" y="-69894"/>
                        <a:pt x="994851" y="13918"/>
                      </a:cubicBezTo>
                      <a:cubicBezTo>
                        <a:pt x="1452854" y="97731"/>
                        <a:pt x="1756194" y="536959"/>
                        <a:pt x="1672382" y="994962"/>
                      </a:cubicBezTo>
                      <a:cubicBezTo>
                        <a:pt x="1588581" y="1452896"/>
                        <a:pt x="1149464" y="1756228"/>
                        <a:pt x="691512" y="1672523"/>
                      </a:cubicBezTo>
                      <a:close/>
                      <a:moveTo>
                        <a:pt x="124679" y="712022"/>
                      </a:moveTo>
                      <a:cubicBezTo>
                        <a:pt x="52751" y="1108292"/>
                        <a:pt x="315682" y="1487842"/>
                        <a:pt x="711951" y="1559770"/>
                      </a:cubicBezTo>
                      <a:cubicBezTo>
                        <a:pt x="1108221" y="1631699"/>
                        <a:pt x="1487770" y="1368768"/>
                        <a:pt x="1559699" y="972498"/>
                      </a:cubicBezTo>
                      <a:cubicBezTo>
                        <a:pt x="1631627" y="576228"/>
                        <a:pt x="1368697" y="196679"/>
                        <a:pt x="972427" y="124750"/>
                      </a:cubicBezTo>
                      <a:cubicBezTo>
                        <a:pt x="913152" y="113991"/>
                        <a:pt x="852772" y="110619"/>
                        <a:pt x="792668" y="114710"/>
                      </a:cubicBezTo>
                      <a:cubicBezTo>
                        <a:pt x="459758" y="137980"/>
                        <a:pt x="184880" y="383775"/>
                        <a:pt x="124679" y="7120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C8BC8C24-BBE1-2A3F-7C86-EAD1831C29A5}"/>
                    </a:ext>
                  </a:extLst>
                </p:cNvPr>
                <p:cNvSpPr/>
                <p:nvPr/>
              </p:nvSpPr>
              <p:spPr>
                <a:xfrm>
                  <a:off x="7938516" y="3463956"/>
                  <a:ext cx="652653" cy="986789"/>
                </a:xfrm>
                <a:custGeom>
                  <a:avLst/>
                  <a:gdLst>
                    <a:gd name="connsiteX0" fmla="*/ 395859 w 652653"/>
                    <a:gd name="connsiteY0" fmla="*/ 404336 h 986789"/>
                    <a:gd name="connsiteX1" fmla="*/ 0 w 652653"/>
                    <a:gd name="connsiteY1" fmla="*/ 0 h 986789"/>
                    <a:gd name="connsiteX2" fmla="*/ 360997 w 652653"/>
                    <a:gd name="connsiteY2" fmla="*/ 117253 h 986789"/>
                    <a:gd name="connsiteX3" fmla="*/ 651700 w 652653"/>
                    <a:gd name="connsiteY3" fmla="*/ 151257 h 986789"/>
                    <a:gd name="connsiteX4" fmla="*/ 652653 w 652653"/>
                    <a:gd name="connsiteY4" fmla="*/ 493395 h 986789"/>
                    <a:gd name="connsiteX5" fmla="*/ 566928 w 652653"/>
                    <a:gd name="connsiteY5" fmla="*/ 542068 h 986789"/>
                    <a:gd name="connsiteX6" fmla="*/ 458057 w 652653"/>
                    <a:gd name="connsiteY6" fmla="*/ 986790 h 986789"/>
                    <a:gd name="connsiteX7" fmla="*/ 395859 w 652653"/>
                    <a:gd name="connsiteY7" fmla="*/ 404336 h 98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2653" h="986789">
                      <a:moveTo>
                        <a:pt x="395859" y="404336"/>
                      </a:moveTo>
                      <a:cubicBezTo>
                        <a:pt x="337852" y="211741"/>
                        <a:pt x="0" y="0"/>
                        <a:pt x="0" y="0"/>
                      </a:cubicBezTo>
                      <a:cubicBezTo>
                        <a:pt x="136779" y="33623"/>
                        <a:pt x="287655" y="102013"/>
                        <a:pt x="360997" y="117253"/>
                      </a:cubicBezTo>
                      <a:cubicBezTo>
                        <a:pt x="402146" y="125730"/>
                        <a:pt x="651700" y="151257"/>
                        <a:pt x="651700" y="151257"/>
                      </a:cubicBezTo>
                      <a:lnTo>
                        <a:pt x="652653" y="493395"/>
                      </a:lnTo>
                      <a:cubicBezTo>
                        <a:pt x="652653" y="493395"/>
                        <a:pt x="584073" y="497205"/>
                        <a:pt x="566928" y="542068"/>
                      </a:cubicBezTo>
                      <a:cubicBezTo>
                        <a:pt x="530162" y="636461"/>
                        <a:pt x="548735" y="659321"/>
                        <a:pt x="458057" y="986790"/>
                      </a:cubicBezTo>
                      <a:cubicBezTo>
                        <a:pt x="457200" y="986790"/>
                        <a:pt x="453009" y="596837"/>
                        <a:pt x="395859" y="40433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000EDAB0-46A3-EA80-703D-79A46B4A8CE3}"/>
                  </a:ext>
                </a:extLst>
              </p:cNvPr>
              <p:cNvSpPr/>
              <p:nvPr/>
            </p:nvSpPr>
            <p:spPr>
              <a:xfrm>
                <a:off x="6665655" y="3372398"/>
                <a:ext cx="1687104" cy="1687169"/>
              </a:xfrm>
              <a:custGeom>
                <a:avLst/>
                <a:gdLst>
                  <a:gd name="connsiteX0" fmla="*/ 691360 w 1687104"/>
                  <a:gd name="connsiteY0" fmla="*/ 1673089 h 1687169"/>
                  <a:gd name="connsiteX1" fmla="*/ 13656 w 1687104"/>
                  <a:gd name="connsiteY1" fmla="*/ 692872 h 1687169"/>
                  <a:gd name="connsiteX2" fmla="*/ 13656 w 1687104"/>
                  <a:gd name="connsiteY2" fmla="*/ 692872 h 1687169"/>
                  <a:gd name="connsiteX3" fmla="*/ 994233 w 1687104"/>
                  <a:gd name="connsiteY3" fmla="*/ 13721 h 1687169"/>
                  <a:gd name="connsiteX4" fmla="*/ 1673384 w 1687104"/>
                  <a:gd name="connsiteY4" fmla="*/ 994298 h 1687169"/>
                  <a:gd name="connsiteX5" fmla="*/ 692807 w 1687104"/>
                  <a:gd name="connsiteY5" fmla="*/ 1673449 h 1687169"/>
                  <a:gd name="connsiteX6" fmla="*/ 691360 w 1687104"/>
                  <a:gd name="connsiteY6" fmla="*/ 1673185 h 1687169"/>
                  <a:gd name="connsiteX7" fmla="*/ 124527 w 1687104"/>
                  <a:gd name="connsiteY7" fmla="*/ 713065 h 1687169"/>
                  <a:gd name="connsiteX8" fmla="*/ 711645 w 1687104"/>
                  <a:gd name="connsiteY8" fmla="*/ 1561738 h 1687169"/>
                  <a:gd name="connsiteX9" fmla="*/ 1560319 w 1687104"/>
                  <a:gd name="connsiteY9" fmla="*/ 974620 h 1687169"/>
                  <a:gd name="connsiteX10" fmla="*/ 973200 w 1687104"/>
                  <a:gd name="connsiteY10" fmla="*/ 125946 h 1687169"/>
                  <a:gd name="connsiteX11" fmla="*/ 792420 w 1687104"/>
                  <a:gd name="connsiteY11" fmla="*/ 115847 h 1687169"/>
                  <a:gd name="connsiteX12" fmla="*/ 124527 w 1687104"/>
                  <a:gd name="connsiteY12" fmla="*/ 713065 h 168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87104" h="1687169">
                    <a:moveTo>
                      <a:pt x="691360" y="1673089"/>
                    </a:moveTo>
                    <a:cubicBezTo>
                      <a:pt x="233886" y="1589013"/>
                      <a:pt x="-69253" y="1150559"/>
                      <a:pt x="13656" y="692872"/>
                    </a:cubicBezTo>
                    <a:lnTo>
                      <a:pt x="13656" y="692872"/>
                    </a:lnTo>
                    <a:cubicBezTo>
                      <a:pt x="96892" y="234550"/>
                      <a:pt x="535912" y="-69516"/>
                      <a:pt x="994233" y="13721"/>
                    </a:cubicBezTo>
                    <a:cubicBezTo>
                      <a:pt x="1452554" y="96957"/>
                      <a:pt x="1756621" y="535977"/>
                      <a:pt x="1673384" y="994298"/>
                    </a:cubicBezTo>
                    <a:cubicBezTo>
                      <a:pt x="1590148" y="1452619"/>
                      <a:pt x="1151128" y="1756686"/>
                      <a:pt x="692807" y="1673449"/>
                    </a:cubicBezTo>
                    <a:cubicBezTo>
                      <a:pt x="692325" y="1673362"/>
                      <a:pt x="691842" y="1673273"/>
                      <a:pt x="691360" y="1673185"/>
                    </a:cubicBezTo>
                    <a:close/>
                    <a:moveTo>
                      <a:pt x="124527" y="713065"/>
                    </a:moveTo>
                    <a:cubicBezTo>
                      <a:pt x="52301" y="1109548"/>
                      <a:pt x="315162" y="1489512"/>
                      <a:pt x="711645" y="1561738"/>
                    </a:cubicBezTo>
                    <a:cubicBezTo>
                      <a:pt x="1108128" y="1633965"/>
                      <a:pt x="1488092" y="1371103"/>
                      <a:pt x="1560319" y="974620"/>
                    </a:cubicBezTo>
                    <a:cubicBezTo>
                      <a:pt x="1632545" y="578137"/>
                      <a:pt x="1369683" y="198173"/>
                      <a:pt x="973200" y="125946"/>
                    </a:cubicBezTo>
                    <a:cubicBezTo>
                      <a:pt x="913593" y="115088"/>
                      <a:pt x="852866" y="111695"/>
                      <a:pt x="792420" y="115847"/>
                    </a:cubicBezTo>
                    <a:cubicBezTo>
                      <a:pt x="459576" y="139149"/>
                      <a:pt x="184757" y="384887"/>
                      <a:pt x="124527" y="713065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C568D3B9-FEA8-72E4-216F-0B4492DCF6E9}"/>
                  </a:ext>
                </a:extLst>
              </p:cNvPr>
              <p:cNvSpPr/>
              <p:nvPr/>
            </p:nvSpPr>
            <p:spPr>
              <a:xfrm>
                <a:off x="7863077" y="3452145"/>
                <a:ext cx="652652" cy="987266"/>
              </a:xfrm>
              <a:custGeom>
                <a:avLst/>
                <a:gdLst>
                  <a:gd name="connsiteX0" fmla="*/ 395859 w 652652"/>
                  <a:gd name="connsiteY0" fmla="*/ 404336 h 987266"/>
                  <a:gd name="connsiteX1" fmla="*/ 0 w 652652"/>
                  <a:gd name="connsiteY1" fmla="*/ 0 h 987266"/>
                  <a:gd name="connsiteX2" fmla="*/ 360998 w 652652"/>
                  <a:gd name="connsiteY2" fmla="*/ 117253 h 987266"/>
                  <a:gd name="connsiteX3" fmla="*/ 651701 w 652652"/>
                  <a:gd name="connsiteY3" fmla="*/ 151257 h 987266"/>
                  <a:gd name="connsiteX4" fmla="*/ 652653 w 652652"/>
                  <a:gd name="connsiteY4" fmla="*/ 464534 h 987266"/>
                  <a:gd name="connsiteX5" fmla="*/ 566928 w 652652"/>
                  <a:gd name="connsiteY5" fmla="*/ 530066 h 987266"/>
                  <a:gd name="connsiteX6" fmla="*/ 457962 w 652652"/>
                  <a:gd name="connsiteY6" fmla="*/ 987266 h 987266"/>
                  <a:gd name="connsiteX7" fmla="*/ 395859 w 652652"/>
                  <a:gd name="connsiteY7" fmla="*/ 404336 h 98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2" h="987266">
                    <a:moveTo>
                      <a:pt x="395859" y="404336"/>
                    </a:moveTo>
                    <a:cubicBezTo>
                      <a:pt x="337852" y="211741"/>
                      <a:pt x="0" y="0"/>
                      <a:pt x="0" y="0"/>
                    </a:cubicBezTo>
                    <a:cubicBezTo>
                      <a:pt x="136779" y="33623"/>
                      <a:pt x="287655" y="102013"/>
                      <a:pt x="360998" y="117253"/>
                    </a:cubicBezTo>
                    <a:cubicBezTo>
                      <a:pt x="402146" y="125730"/>
                      <a:pt x="651701" y="151257"/>
                      <a:pt x="651701" y="151257"/>
                    </a:cubicBezTo>
                    <a:lnTo>
                      <a:pt x="652653" y="464534"/>
                    </a:lnTo>
                    <a:cubicBezTo>
                      <a:pt x="652653" y="464534"/>
                      <a:pt x="584073" y="485299"/>
                      <a:pt x="566928" y="530066"/>
                    </a:cubicBezTo>
                    <a:cubicBezTo>
                      <a:pt x="530067" y="624459"/>
                      <a:pt x="548640" y="659321"/>
                      <a:pt x="457962" y="987266"/>
                    </a:cubicBezTo>
                    <a:cubicBezTo>
                      <a:pt x="457676" y="986504"/>
                      <a:pt x="453866" y="596837"/>
                      <a:pt x="395859" y="404336"/>
                    </a:cubicBezTo>
                    <a:close/>
                  </a:path>
                </a:pathLst>
              </a:custGeom>
              <a:solidFill>
                <a:srgbClr val="FFC7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E887F9E9-92E2-BC86-50EA-6436AC226F94}"/>
                  </a:ext>
                </a:extLst>
              </p:cNvPr>
              <p:cNvSpPr/>
              <p:nvPr/>
            </p:nvSpPr>
            <p:spPr>
              <a:xfrm>
                <a:off x="8275855" y="3703592"/>
                <a:ext cx="132227" cy="63462"/>
              </a:xfrm>
              <a:custGeom>
                <a:avLst/>
                <a:gdLst>
                  <a:gd name="connsiteX0" fmla="*/ 132053 w 132227"/>
                  <a:gd name="connsiteY0" fmla="*/ 40494 h 63462"/>
                  <a:gd name="connsiteX1" fmla="*/ 62044 w 132227"/>
                  <a:gd name="connsiteY1" fmla="*/ 62211 h 63462"/>
                  <a:gd name="connsiteX2" fmla="*/ 131 w 132227"/>
                  <a:gd name="connsiteY2" fmla="*/ 22968 h 63462"/>
                  <a:gd name="connsiteX3" fmla="*/ 70140 w 132227"/>
                  <a:gd name="connsiteY3" fmla="*/ 1251 h 63462"/>
                  <a:gd name="connsiteX4" fmla="*/ 132053 w 132227"/>
                  <a:gd name="connsiteY4" fmla="*/ 40494 h 63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7" h="63462">
                    <a:moveTo>
                      <a:pt x="132053" y="40494"/>
                    </a:moveTo>
                    <a:cubicBezTo>
                      <a:pt x="129767" y="57354"/>
                      <a:pt x="98429" y="67069"/>
                      <a:pt x="62044" y="62211"/>
                    </a:cubicBezTo>
                    <a:cubicBezTo>
                      <a:pt x="25658" y="57354"/>
                      <a:pt x="-2154" y="39827"/>
                      <a:pt x="131" y="22968"/>
                    </a:cubicBezTo>
                    <a:cubicBezTo>
                      <a:pt x="2417" y="6109"/>
                      <a:pt x="33755" y="-3607"/>
                      <a:pt x="70140" y="1251"/>
                    </a:cubicBezTo>
                    <a:cubicBezTo>
                      <a:pt x="106526" y="6109"/>
                      <a:pt x="134720" y="23730"/>
                      <a:pt x="132053" y="40494"/>
                    </a:cubicBezTo>
                    <a:close/>
                  </a:path>
                </a:pathLst>
              </a:custGeom>
              <a:solidFill>
                <a:srgbClr val="A6A6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CB33D43F-6B49-B777-BC78-F480A04DACD4}"/>
                  </a:ext>
                </a:extLst>
              </p:cNvPr>
              <p:cNvSpPr/>
              <p:nvPr/>
            </p:nvSpPr>
            <p:spPr>
              <a:xfrm>
                <a:off x="8291988" y="3715340"/>
                <a:ext cx="69341" cy="11886"/>
              </a:xfrm>
              <a:custGeom>
                <a:avLst/>
                <a:gdLst>
                  <a:gd name="connsiteX0" fmla="*/ 0 w 69341"/>
                  <a:gd name="connsiteY0" fmla="*/ 11887 h 11886"/>
                  <a:gd name="connsiteX1" fmla="*/ 69342 w 69341"/>
                  <a:gd name="connsiteY1" fmla="*/ 3981 h 1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1" h="11886">
                    <a:moveTo>
                      <a:pt x="0" y="11887"/>
                    </a:moveTo>
                    <a:cubicBezTo>
                      <a:pt x="2953" y="3791"/>
                      <a:pt x="34671" y="-5449"/>
                      <a:pt x="69342" y="3981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26F5FBA-6F4C-5130-1856-A80514B391AF}"/>
                  </a:ext>
                </a:extLst>
              </p:cNvPr>
              <p:cNvSpPr/>
              <p:nvPr/>
            </p:nvSpPr>
            <p:spPr>
              <a:xfrm>
                <a:off x="7123080" y="3429748"/>
                <a:ext cx="251459" cy="83738"/>
              </a:xfrm>
              <a:custGeom>
                <a:avLst/>
                <a:gdLst>
                  <a:gd name="connsiteX0" fmla="*/ 0 w 251459"/>
                  <a:gd name="connsiteY0" fmla="*/ 83738 h 83738"/>
                  <a:gd name="connsiteX1" fmla="*/ 251460 w 251459"/>
                  <a:gd name="connsiteY1" fmla="*/ 13 h 83738"/>
                  <a:gd name="connsiteX2" fmla="*/ 0 w 251459"/>
                  <a:gd name="connsiteY2" fmla="*/ 83738 h 83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59" h="83738">
                    <a:moveTo>
                      <a:pt x="0" y="83738"/>
                    </a:moveTo>
                    <a:cubicBezTo>
                      <a:pt x="72224" y="28732"/>
                      <a:pt x="160677" y="-719"/>
                      <a:pt x="251460" y="13"/>
                    </a:cubicBezTo>
                    <a:cubicBezTo>
                      <a:pt x="165735" y="25159"/>
                      <a:pt x="83249" y="52401"/>
                      <a:pt x="0" y="83738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3AA74FF-7F59-312B-E5D0-44613E8EC478}"/>
                  </a:ext>
                </a:extLst>
              </p:cNvPr>
              <p:cNvSpPr/>
              <p:nvPr/>
            </p:nvSpPr>
            <p:spPr>
              <a:xfrm>
                <a:off x="6766369" y="3522345"/>
                <a:ext cx="342042" cy="411479"/>
              </a:xfrm>
              <a:custGeom>
                <a:avLst/>
                <a:gdLst>
                  <a:gd name="connsiteX0" fmla="*/ 0 w 342042"/>
                  <a:gd name="connsiteY0" fmla="*/ 411480 h 411479"/>
                  <a:gd name="connsiteX1" fmla="*/ 342043 w 342042"/>
                  <a:gd name="connsiteY1" fmla="*/ 0 h 411479"/>
                  <a:gd name="connsiteX2" fmla="*/ 0 w 342042"/>
                  <a:gd name="connsiteY2" fmla="*/ 411480 h 41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042" h="411479">
                    <a:moveTo>
                      <a:pt x="0" y="411480"/>
                    </a:moveTo>
                    <a:cubicBezTo>
                      <a:pt x="42672" y="241078"/>
                      <a:pt x="185166" y="76676"/>
                      <a:pt x="342043" y="0"/>
                    </a:cubicBezTo>
                    <a:cubicBezTo>
                      <a:pt x="195167" y="104775"/>
                      <a:pt x="72009" y="245364"/>
                      <a:pt x="0" y="411480"/>
                    </a:cubicBezTo>
                    <a:close/>
                  </a:path>
                </a:pathLst>
              </a:custGeom>
              <a:solidFill>
                <a:srgbClr val="FFFFFF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5D41060-AC39-FC85-E1A3-52EE73A1574C}"/>
                  </a:ext>
                </a:extLst>
              </p:cNvPr>
              <p:cNvSpPr/>
              <p:nvPr/>
            </p:nvSpPr>
            <p:spPr>
              <a:xfrm>
                <a:off x="6813310" y="3486523"/>
                <a:ext cx="1424971" cy="1460130"/>
              </a:xfrm>
              <a:custGeom>
                <a:avLst/>
                <a:gdLst>
                  <a:gd name="connsiteX0" fmla="*/ 11638 w 1424971"/>
                  <a:gd name="connsiteY0" fmla="*/ 598939 h 1460130"/>
                  <a:gd name="connsiteX1" fmla="*/ 584662 w 1424971"/>
                  <a:gd name="connsiteY1" fmla="*/ 1448188 h 1460130"/>
                  <a:gd name="connsiteX2" fmla="*/ 1413337 w 1424971"/>
                  <a:gd name="connsiteY2" fmla="*/ 861163 h 1460130"/>
                  <a:gd name="connsiteX3" fmla="*/ 840218 w 1424971"/>
                  <a:gd name="connsiteY3" fmla="*/ 11913 h 1460130"/>
                  <a:gd name="connsiteX4" fmla="*/ 663815 w 1424971"/>
                  <a:gd name="connsiteY4" fmla="*/ 1722 h 1460130"/>
                  <a:gd name="connsiteX5" fmla="*/ 11638 w 1424971"/>
                  <a:gd name="connsiteY5" fmla="*/ 598939 h 146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4971" h="1460130">
                    <a:moveTo>
                      <a:pt x="11638" y="598939"/>
                    </a:moveTo>
                    <a:cubicBezTo>
                      <a:pt x="-58847" y="994893"/>
                      <a:pt x="198137" y="1375894"/>
                      <a:pt x="584662" y="1448188"/>
                    </a:cubicBezTo>
                    <a:cubicBezTo>
                      <a:pt x="971186" y="1520483"/>
                      <a:pt x="1342852" y="1257022"/>
                      <a:pt x="1413337" y="861163"/>
                    </a:cubicBezTo>
                    <a:cubicBezTo>
                      <a:pt x="1483822" y="465304"/>
                      <a:pt x="1226742" y="84113"/>
                      <a:pt x="840218" y="11913"/>
                    </a:cubicBezTo>
                    <a:cubicBezTo>
                      <a:pt x="782096" y="972"/>
                      <a:pt x="722810" y="-2453"/>
                      <a:pt x="663815" y="1722"/>
                    </a:cubicBezTo>
                    <a:cubicBezTo>
                      <a:pt x="346347" y="24106"/>
                      <a:pt x="71265" y="264136"/>
                      <a:pt x="11638" y="598939"/>
                    </a:cubicBezTo>
                    <a:close/>
                  </a:path>
                </a:pathLst>
              </a:custGeom>
              <a:solidFill>
                <a:srgbClr val="EBEBEB">
                  <a:alpha val="1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1" name="图形 3">
                <a:extLst>
                  <a:ext uri="{FF2B5EF4-FFF2-40B4-BE49-F238E27FC236}">
                    <a16:creationId xmlns:a16="http://schemas.microsoft.com/office/drawing/2014/main" id="{A631B0BE-D829-F549-88E2-618B14B11FF7}"/>
                  </a:ext>
                </a:extLst>
              </p:cNvPr>
              <p:cNvGrpSpPr/>
              <p:nvPr/>
            </p:nvGrpSpPr>
            <p:grpSpPr>
              <a:xfrm>
                <a:off x="6813346" y="3486490"/>
                <a:ext cx="1425018" cy="1459818"/>
                <a:chOff x="6813346" y="3486490"/>
                <a:chExt cx="1425018" cy="1459818"/>
              </a:xfrm>
              <a:solidFill>
                <a:srgbClr val="FFFFFF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3833A06F-F7E9-AD24-A50A-1C94BA53B1BE}"/>
                    </a:ext>
                  </a:extLst>
                </p:cNvPr>
                <p:cNvSpPr/>
                <p:nvPr/>
              </p:nvSpPr>
              <p:spPr>
                <a:xfrm>
                  <a:off x="7330058" y="4016120"/>
                  <a:ext cx="908306" cy="930187"/>
                </a:xfrm>
                <a:custGeom>
                  <a:avLst/>
                  <a:gdLst>
                    <a:gd name="connsiteX0" fmla="*/ 907542 w 908306"/>
                    <a:gd name="connsiteY0" fmla="*/ 234125 h 930187"/>
                    <a:gd name="connsiteX1" fmla="*/ 228505 w 908306"/>
                    <a:gd name="connsiteY1" fmla="*/ 929450 h 930187"/>
                    <a:gd name="connsiteX2" fmla="*/ 67913 w 908306"/>
                    <a:gd name="connsiteY2" fmla="*/ 918210 h 930187"/>
                    <a:gd name="connsiteX3" fmla="*/ 0 w 908306"/>
                    <a:gd name="connsiteY3" fmla="*/ 901922 h 930187"/>
                    <a:gd name="connsiteX4" fmla="*/ 880491 w 908306"/>
                    <a:gd name="connsiteY4" fmla="*/ 0 h 930187"/>
                    <a:gd name="connsiteX5" fmla="*/ 907542 w 908306"/>
                    <a:gd name="connsiteY5" fmla="*/ 234125 h 93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8306" h="930187">
                      <a:moveTo>
                        <a:pt x="907542" y="234125"/>
                      </a:moveTo>
                      <a:lnTo>
                        <a:pt x="228505" y="929450"/>
                      </a:lnTo>
                      <a:cubicBezTo>
                        <a:pt x="174720" y="931929"/>
                        <a:pt x="120828" y="928157"/>
                        <a:pt x="67913" y="918210"/>
                      </a:cubicBezTo>
                      <a:cubicBezTo>
                        <a:pt x="45008" y="913962"/>
                        <a:pt x="22340" y="908526"/>
                        <a:pt x="0" y="901922"/>
                      </a:cubicBezTo>
                      <a:lnTo>
                        <a:pt x="880491" y="0"/>
                      </a:lnTo>
                      <a:cubicBezTo>
                        <a:pt x="902008" y="76085"/>
                        <a:pt x="911142" y="155137"/>
                        <a:pt x="907542" y="234125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2C07CC45-6BEF-4078-BF3D-44E567F86C30}"/>
                    </a:ext>
                  </a:extLst>
                </p:cNvPr>
                <p:cNvSpPr/>
                <p:nvPr/>
              </p:nvSpPr>
              <p:spPr>
                <a:xfrm>
                  <a:off x="6813346" y="3486490"/>
                  <a:ext cx="803796" cy="823762"/>
                </a:xfrm>
                <a:custGeom>
                  <a:avLst/>
                  <a:gdLst>
                    <a:gd name="connsiteX0" fmla="*/ 803796 w 803796"/>
                    <a:gd name="connsiteY0" fmla="*/ 6137 h 823762"/>
                    <a:gd name="connsiteX1" fmla="*/ 5887 w 803796"/>
                    <a:gd name="connsiteY1" fmla="*/ 823763 h 823762"/>
                    <a:gd name="connsiteX2" fmla="*/ 11602 w 803796"/>
                    <a:gd name="connsiteY2" fmla="*/ 598973 h 823762"/>
                    <a:gd name="connsiteX3" fmla="*/ 23508 w 803796"/>
                    <a:gd name="connsiteY3" fmla="*/ 544109 h 823762"/>
                    <a:gd name="connsiteX4" fmla="*/ 530429 w 803796"/>
                    <a:gd name="connsiteY4" fmla="*/ 24330 h 823762"/>
                    <a:gd name="connsiteX5" fmla="*/ 663779 w 803796"/>
                    <a:gd name="connsiteY5" fmla="*/ 1755 h 823762"/>
                    <a:gd name="connsiteX6" fmla="*/ 803796 w 803796"/>
                    <a:gd name="connsiteY6" fmla="*/ 6137 h 82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796" h="823762">
                      <a:moveTo>
                        <a:pt x="803796" y="6137"/>
                      </a:moveTo>
                      <a:lnTo>
                        <a:pt x="5887" y="823763"/>
                      </a:lnTo>
                      <a:cubicBezTo>
                        <a:pt x="-3556" y="748974"/>
                        <a:pt x="-1630" y="673186"/>
                        <a:pt x="11602" y="598973"/>
                      </a:cubicBezTo>
                      <a:cubicBezTo>
                        <a:pt x="14840" y="580494"/>
                        <a:pt x="18936" y="562111"/>
                        <a:pt x="23508" y="544109"/>
                      </a:cubicBezTo>
                      <a:lnTo>
                        <a:pt x="530429" y="24330"/>
                      </a:lnTo>
                      <a:cubicBezTo>
                        <a:pt x="574035" y="12470"/>
                        <a:pt x="618698" y="4909"/>
                        <a:pt x="663779" y="1755"/>
                      </a:cubicBezTo>
                      <a:cubicBezTo>
                        <a:pt x="710478" y="-1606"/>
                        <a:pt x="757399" y="-137"/>
                        <a:pt x="803796" y="6137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83E45B0E-E043-BF29-D59B-02DC2171464B}"/>
                    </a:ext>
                  </a:extLst>
                </p:cNvPr>
                <p:cNvSpPr/>
                <p:nvPr/>
              </p:nvSpPr>
              <p:spPr>
                <a:xfrm>
                  <a:off x="7071455" y="3751230"/>
                  <a:ext cx="1050416" cy="1075944"/>
                </a:xfrm>
                <a:custGeom>
                  <a:avLst/>
                  <a:gdLst>
                    <a:gd name="connsiteX0" fmla="*/ 1050417 w 1050416"/>
                    <a:gd name="connsiteY0" fmla="*/ 66294 h 1075944"/>
                    <a:gd name="connsiteX1" fmla="*/ 64675 w 1050416"/>
                    <a:gd name="connsiteY1" fmla="*/ 1075944 h 1075944"/>
                    <a:gd name="connsiteX2" fmla="*/ 0 w 1050416"/>
                    <a:gd name="connsiteY2" fmla="*/ 1027081 h 1075944"/>
                    <a:gd name="connsiteX3" fmla="*/ 1002887 w 1050416"/>
                    <a:gd name="connsiteY3" fmla="*/ 0 h 1075944"/>
                    <a:gd name="connsiteX4" fmla="*/ 1050417 w 1050416"/>
                    <a:gd name="connsiteY4" fmla="*/ 66294 h 1075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0416" h="1075944">
                      <a:moveTo>
                        <a:pt x="1050417" y="66294"/>
                      </a:moveTo>
                      <a:lnTo>
                        <a:pt x="64675" y="1075944"/>
                      </a:lnTo>
                      <a:cubicBezTo>
                        <a:pt x="42160" y="1060963"/>
                        <a:pt x="20563" y="1044646"/>
                        <a:pt x="0" y="1027081"/>
                      </a:cubicBezTo>
                      <a:lnTo>
                        <a:pt x="1002887" y="0"/>
                      </a:lnTo>
                      <a:cubicBezTo>
                        <a:pt x="1020004" y="21157"/>
                        <a:pt x="1035874" y="43292"/>
                        <a:pt x="1050417" y="66294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0B980986-8A7B-8287-F0A9-3A99E543DB1E}"/>
                    </a:ext>
                  </a:extLst>
                </p:cNvPr>
                <p:cNvSpPr/>
                <p:nvPr/>
              </p:nvSpPr>
              <p:spPr>
                <a:xfrm>
                  <a:off x="6843807" y="3517106"/>
                  <a:ext cx="969644" cy="993457"/>
                </a:xfrm>
                <a:custGeom>
                  <a:avLst/>
                  <a:gdLst>
                    <a:gd name="connsiteX0" fmla="*/ 969645 w 969644"/>
                    <a:gd name="connsiteY0" fmla="*/ 31433 h 993457"/>
                    <a:gd name="connsiteX1" fmla="*/ 30289 w 969644"/>
                    <a:gd name="connsiteY1" fmla="*/ 993457 h 993457"/>
                    <a:gd name="connsiteX2" fmla="*/ 0 w 969644"/>
                    <a:gd name="connsiteY2" fmla="*/ 909447 h 993457"/>
                    <a:gd name="connsiteX3" fmla="*/ 887635 w 969644"/>
                    <a:gd name="connsiteY3" fmla="*/ 0 h 993457"/>
                    <a:gd name="connsiteX4" fmla="*/ 969645 w 969644"/>
                    <a:gd name="connsiteY4" fmla="*/ 31433 h 99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9644" h="993457">
                      <a:moveTo>
                        <a:pt x="969645" y="31433"/>
                      </a:moveTo>
                      <a:lnTo>
                        <a:pt x="30289" y="993457"/>
                      </a:lnTo>
                      <a:cubicBezTo>
                        <a:pt x="18484" y="966100"/>
                        <a:pt x="8369" y="938044"/>
                        <a:pt x="0" y="909447"/>
                      </a:cubicBezTo>
                      <a:lnTo>
                        <a:pt x="887635" y="0"/>
                      </a:lnTo>
                      <a:cubicBezTo>
                        <a:pt x="915598" y="8765"/>
                        <a:pt x="942988" y="19262"/>
                        <a:pt x="969645" y="31433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B52EB9A9-8300-B042-7564-6FE8C12A00A6}"/>
                    </a:ext>
                  </a:extLst>
                </p:cNvPr>
                <p:cNvSpPr/>
                <p:nvPr/>
              </p:nvSpPr>
              <p:spPr>
                <a:xfrm>
                  <a:off x="7643907" y="4337589"/>
                  <a:ext cx="584549" cy="598931"/>
                </a:xfrm>
                <a:custGeom>
                  <a:avLst/>
                  <a:gdLst>
                    <a:gd name="connsiteX0" fmla="*/ 584549 w 584549"/>
                    <a:gd name="connsiteY0" fmla="*/ 0 h 598931"/>
                    <a:gd name="connsiteX1" fmla="*/ 582835 w 584549"/>
                    <a:gd name="connsiteY1" fmla="*/ 10097 h 598931"/>
                    <a:gd name="connsiteX2" fmla="*/ 579501 w 584549"/>
                    <a:gd name="connsiteY2" fmla="*/ 27623 h 598931"/>
                    <a:gd name="connsiteX3" fmla="*/ 27051 w 584549"/>
                    <a:gd name="connsiteY3" fmla="*/ 593789 h 598931"/>
                    <a:gd name="connsiteX4" fmla="*/ 0 w 584549"/>
                    <a:gd name="connsiteY4" fmla="*/ 598932 h 598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549" h="598931">
                      <a:moveTo>
                        <a:pt x="584549" y="0"/>
                      </a:moveTo>
                      <a:cubicBezTo>
                        <a:pt x="584073" y="3334"/>
                        <a:pt x="583406" y="6763"/>
                        <a:pt x="582835" y="10097"/>
                      </a:cubicBezTo>
                      <a:cubicBezTo>
                        <a:pt x="581882" y="16002"/>
                        <a:pt x="580739" y="21908"/>
                        <a:pt x="579501" y="27623"/>
                      </a:cubicBezTo>
                      <a:lnTo>
                        <a:pt x="27051" y="593789"/>
                      </a:lnTo>
                      <a:cubicBezTo>
                        <a:pt x="18193" y="595693"/>
                        <a:pt x="9144" y="597408"/>
                        <a:pt x="0" y="598932"/>
                      </a:cubicBez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43E7D7C6-5DBB-6255-E8A4-B1CB48083A4E}"/>
                    </a:ext>
                  </a:extLst>
                </p:cNvPr>
                <p:cNvSpPr/>
                <p:nvPr/>
              </p:nvSpPr>
              <p:spPr>
                <a:xfrm>
                  <a:off x="7000684" y="3678364"/>
                  <a:ext cx="1017555" cy="1042701"/>
                </a:xfrm>
                <a:custGeom>
                  <a:avLst/>
                  <a:gdLst>
                    <a:gd name="connsiteX0" fmla="*/ 1017556 w 1017555"/>
                    <a:gd name="connsiteY0" fmla="*/ 10954 h 1042701"/>
                    <a:gd name="connsiteX1" fmla="*/ 10573 w 1017555"/>
                    <a:gd name="connsiteY1" fmla="*/ 1042702 h 1042701"/>
                    <a:gd name="connsiteX2" fmla="*/ 0 w 1017555"/>
                    <a:gd name="connsiteY2" fmla="*/ 1031081 h 1042701"/>
                    <a:gd name="connsiteX3" fmla="*/ 1006316 w 1017555"/>
                    <a:gd name="connsiteY3" fmla="*/ 0 h 1042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555" h="1042701">
                      <a:moveTo>
                        <a:pt x="1017556" y="10954"/>
                      </a:moveTo>
                      <a:lnTo>
                        <a:pt x="10573" y="1042702"/>
                      </a:lnTo>
                      <a:cubicBezTo>
                        <a:pt x="6953" y="1038892"/>
                        <a:pt x="3429" y="1034987"/>
                        <a:pt x="0" y="1031081"/>
                      </a:cubicBezTo>
                      <a:lnTo>
                        <a:pt x="1006316" y="0"/>
                      </a:lnTo>
                      <a:close/>
                    </a:path>
                  </a:pathLst>
                </a:custGeom>
                <a:solidFill>
                  <a:srgbClr val="FFFFFF">
                    <a:alpha val="1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63" name="矩形: 圆角 762">
            <a:extLst>
              <a:ext uri="{FF2B5EF4-FFF2-40B4-BE49-F238E27FC236}">
                <a16:creationId xmlns:a16="http://schemas.microsoft.com/office/drawing/2014/main" id="{628A7D27-C31A-64AE-B6B8-BE722396DF26}"/>
              </a:ext>
            </a:extLst>
          </p:cNvPr>
          <p:cNvSpPr/>
          <p:nvPr/>
        </p:nvSpPr>
        <p:spPr>
          <a:xfrm>
            <a:off x="2727774" y="2062779"/>
            <a:ext cx="3368226" cy="537316"/>
          </a:xfrm>
          <a:prstGeom prst="roundRect">
            <a:avLst>
              <a:gd name="adj" fmla="val 0"/>
            </a:avLst>
          </a:pr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94" name="组合 793">
            <a:extLst>
              <a:ext uri="{FF2B5EF4-FFF2-40B4-BE49-F238E27FC236}">
                <a16:creationId xmlns:a16="http://schemas.microsoft.com/office/drawing/2014/main" id="{1C6D8CC1-3BAF-19C3-E4C9-147F3DBB6C96}"/>
              </a:ext>
            </a:extLst>
          </p:cNvPr>
          <p:cNvGrpSpPr/>
          <p:nvPr/>
        </p:nvGrpSpPr>
        <p:grpSpPr>
          <a:xfrm>
            <a:off x="10347421" y="405769"/>
            <a:ext cx="697115" cy="242657"/>
            <a:chOff x="9541035" y="319314"/>
            <a:chExt cx="1071225" cy="372880"/>
          </a:xfrm>
        </p:grpSpPr>
        <p:sp>
          <p:nvSpPr>
            <p:cNvPr id="790" name="箭头: V 形 789">
              <a:extLst>
                <a:ext uri="{FF2B5EF4-FFF2-40B4-BE49-F238E27FC236}">
                  <a16:creationId xmlns:a16="http://schemas.microsoft.com/office/drawing/2014/main" id="{22F2274A-5B10-6EB5-5E61-7185CBAF1390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2" name="箭头: V 形 791">
              <a:extLst>
                <a:ext uri="{FF2B5EF4-FFF2-40B4-BE49-F238E27FC236}">
                  <a16:creationId xmlns:a16="http://schemas.microsoft.com/office/drawing/2014/main" id="{98809E35-1470-7AB3-1A25-BF05592BD7A1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3" name="箭头: V 形 792">
              <a:extLst>
                <a:ext uri="{FF2B5EF4-FFF2-40B4-BE49-F238E27FC236}">
                  <a16:creationId xmlns:a16="http://schemas.microsoft.com/office/drawing/2014/main" id="{3C524435-D034-30A1-175D-191BF54476BD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2" name="组合 801">
            <a:extLst>
              <a:ext uri="{FF2B5EF4-FFF2-40B4-BE49-F238E27FC236}">
                <a16:creationId xmlns:a16="http://schemas.microsoft.com/office/drawing/2014/main" id="{314577A2-7E7C-B5AB-FE22-9A2A8423FC98}"/>
              </a:ext>
            </a:extLst>
          </p:cNvPr>
          <p:cNvGrpSpPr/>
          <p:nvPr/>
        </p:nvGrpSpPr>
        <p:grpSpPr>
          <a:xfrm>
            <a:off x="981244" y="5926561"/>
            <a:ext cx="488358" cy="108362"/>
            <a:chOff x="11300506" y="453819"/>
            <a:chExt cx="488358" cy="108362"/>
          </a:xfrm>
        </p:grpSpPr>
        <p:sp>
          <p:nvSpPr>
            <p:cNvPr id="798" name="椭圆 797">
              <a:extLst>
                <a:ext uri="{FF2B5EF4-FFF2-40B4-BE49-F238E27FC236}">
                  <a16:creationId xmlns:a16="http://schemas.microsoft.com/office/drawing/2014/main" id="{F9664DD9-1F94-15C3-9F4E-65B246E74286}"/>
                </a:ext>
              </a:extLst>
            </p:cNvPr>
            <p:cNvSpPr/>
            <p:nvPr/>
          </p:nvSpPr>
          <p:spPr>
            <a:xfrm>
              <a:off x="11300506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9" name="椭圆 798">
              <a:extLst>
                <a:ext uri="{FF2B5EF4-FFF2-40B4-BE49-F238E27FC236}">
                  <a16:creationId xmlns:a16="http://schemas.microsoft.com/office/drawing/2014/main" id="{7FB78F0C-47BB-A8D5-B081-4C8AB45FB3FC}"/>
                </a:ext>
              </a:extLst>
            </p:cNvPr>
            <p:cNvSpPr/>
            <p:nvPr/>
          </p:nvSpPr>
          <p:spPr>
            <a:xfrm>
              <a:off x="11490504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0" name="椭圆 799">
              <a:extLst>
                <a:ext uri="{FF2B5EF4-FFF2-40B4-BE49-F238E27FC236}">
                  <a16:creationId xmlns:a16="http://schemas.microsoft.com/office/drawing/2014/main" id="{9487B1B1-E7B1-A20A-2F5C-9F8EE78270C0}"/>
                </a:ext>
              </a:extLst>
            </p:cNvPr>
            <p:cNvSpPr/>
            <p:nvPr/>
          </p:nvSpPr>
          <p:spPr>
            <a:xfrm>
              <a:off x="11680502" y="453819"/>
              <a:ext cx="108362" cy="108362"/>
            </a:xfrm>
            <a:prstGeom prst="ellipse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12" name="组合 811">
            <a:extLst>
              <a:ext uri="{FF2B5EF4-FFF2-40B4-BE49-F238E27FC236}">
                <a16:creationId xmlns:a16="http://schemas.microsoft.com/office/drawing/2014/main" id="{FB5E28AF-C253-7536-9E3D-3AA4B4496C3E}"/>
              </a:ext>
            </a:extLst>
          </p:cNvPr>
          <p:cNvGrpSpPr/>
          <p:nvPr/>
        </p:nvGrpSpPr>
        <p:grpSpPr>
          <a:xfrm>
            <a:off x="-438078" y="6736960"/>
            <a:ext cx="1876637" cy="653234"/>
            <a:chOff x="9541035" y="319314"/>
            <a:chExt cx="1071225" cy="372880"/>
          </a:xfrm>
        </p:grpSpPr>
        <p:sp>
          <p:nvSpPr>
            <p:cNvPr id="813" name="箭头: V 形 812">
              <a:extLst>
                <a:ext uri="{FF2B5EF4-FFF2-40B4-BE49-F238E27FC236}">
                  <a16:creationId xmlns:a16="http://schemas.microsoft.com/office/drawing/2014/main" id="{8728BDE7-5911-CCF4-88A1-6A6700D1F1C4}"/>
                </a:ext>
              </a:extLst>
            </p:cNvPr>
            <p:cNvSpPr/>
            <p:nvPr/>
          </p:nvSpPr>
          <p:spPr>
            <a:xfrm>
              <a:off x="9541035" y="319314"/>
              <a:ext cx="612264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4" name="箭头: V 形 813">
              <a:extLst>
                <a:ext uri="{FF2B5EF4-FFF2-40B4-BE49-F238E27FC236}">
                  <a16:creationId xmlns:a16="http://schemas.microsoft.com/office/drawing/2014/main" id="{9B01A474-8CB6-E5C9-2099-04ECAB9F2FBA}"/>
                </a:ext>
              </a:extLst>
            </p:cNvPr>
            <p:cNvSpPr/>
            <p:nvPr/>
          </p:nvSpPr>
          <p:spPr>
            <a:xfrm>
              <a:off x="10022176" y="319314"/>
              <a:ext cx="355693" cy="372880"/>
            </a:xfrm>
            <a:prstGeom prst="chevron">
              <a:avLst/>
            </a:prstGeom>
            <a:solidFill>
              <a:srgbClr val="455A64">
                <a:alpha val="43000"/>
              </a:srgbClr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5" name="箭头: V 形 814">
              <a:extLst>
                <a:ext uri="{FF2B5EF4-FFF2-40B4-BE49-F238E27FC236}">
                  <a16:creationId xmlns:a16="http://schemas.microsoft.com/office/drawing/2014/main" id="{4EE37E16-C107-C5CD-7E93-19470135545A}"/>
                </a:ext>
              </a:extLst>
            </p:cNvPr>
            <p:cNvSpPr/>
            <p:nvPr/>
          </p:nvSpPr>
          <p:spPr>
            <a:xfrm>
              <a:off x="10256567" y="319314"/>
              <a:ext cx="355693" cy="372880"/>
            </a:xfrm>
            <a:prstGeom prst="chevron">
              <a:avLst/>
            </a:prstGeom>
            <a:solidFill>
              <a:srgbClr val="455A64"/>
            </a:solidFill>
            <a:ln w="635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19" name="任意多边形: 形状 818">
            <a:extLst>
              <a:ext uri="{FF2B5EF4-FFF2-40B4-BE49-F238E27FC236}">
                <a16:creationId xmlns:a16="http://schemas.microsoft.com/office/drawing/2014/main" id="{80E6DED3-03AC-7952-11A6-852FDDB80967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3" name="任意多边形: 形状 822">
            <a:extLst>
              <a:ext uri="{FF2B5EF4-FFF2-40B4-BE49-F238E27FC236}">
                <a16:creationId xmlns:a16="http://schemas.microsoft.com/office/drawing/2014/main" id="{92ED7E85-BC58-28DC-2406-643CD6F555C4}"/>
              </a:ext>
            </a:extLst>
          </p:cNvPr>
          <p:cNvSpPr/>
          <p:nvPr/>
        </p:nvSpPr>
        <p:spPr>
          <a:xfrm rot="16200000" flipV="1">
            <a:off x="-2512702" y="3275674"/>
            <a:ext cx="6109381" cy="131346"/>
          </a:xfrm>
          <a:custGeom>
            <a:avLst/>
            <a:gdLst>
              <a:gd name="connsiteX0" fmla="*/ 6109381 w 6109381"/>
              <a:gd name="connsiteY0" fmla="*/ 109455 h 131346"/>
              <a:gd name="connsiteX1" fmla="*/ 6109381 w 6109381"/>
              <a:gd name="connsiteY1" fmla="*/ 21891 h 131346"/>
              <a:gd name="connsiteX2" fmla="*/ 6087490 w 6109381"/>
              <a:gd name="connsiteY2" fmla="*/ 0 h 131346"/>
              <a:gd name="connsiteX3" fmla="*/ 1431251 w 6109381"/>
              <a:gd name="connsiteY3" fmla="*/ 0 h 131346"/>
              <a:gd name="connsiteX4" fmla="*/ 1354907 w 6109381"/>
              <a:gd name="connsiteY4" fmla="*/ 53640 h 131346"/>
              <a:gd name="connsiteX5" fmla="*/ 0 w 6109381"/>
              <a:gd name="connsiteY5" fmla="*/ 53640 h 131346"/>
              <a:gd name="connsiteX6" fmla="*/ 0 w 6109381"/>
              <a:gd name="connsiteY6" fmla="*/ 109455 h 131346"/>
              <a:gd name="connsiteX7" fmla="*/ 21891 w 6109381"/>
              <a:gd name="connsiteY7" fmla="*/ 131346 h 131346"/>
              <a:gd name="connsiteX8" fmla="*/ 6087490 w 6109381"/>
              <a:gd name="connsiteY8" fmla="*/ 131346 h 131346"/>
              <a:gd name="connsiteX9" fmla="*/ 6109381 w 6109381"/>
              <a:gd name="connsiteY9" fmla="*/ 109455 h 1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9381" h="131346">
                <a:moveTo>
                  <a:pt x="6109381" y="109455"/>
                </a:moveTo>
                <a:lnTo>
                  <a:pt x="6109381" y="21891"/>
                </a:lnTo>
                <a:cubicBezTo>
                  <a:pt x="6109381" y="9801"/>
                  <a:pt x="6099580" y="0"/>
                  <a:pt x="6087490" y="0"/>
                </a:cubicBezTo>
                <a:lnTo>
                  <a:pt x="1431251" y="0"/>
                </a:lnTo>
                <a:lnTo>
                  <a:pt x="1354907" y="53640"/>
                </a:lnTo>
                <a:lnTo>
                  <a:pt x="0" y="53640"/>
                </a:lnTo>
                <a:lnTo>
                  <a:pt x="0" y="109455"/>
                </a:lnTo>
                <a:cubicBezTo>
                  <a:pt x="0" y="121545"/>
                  <a:pt x="9801" y="131346"/>
                  <a:pt x="21891" y="131346"/>
                </a:cubicBezTo>
                <a:lnTo>
                  <a:pt x="6087490" y="131346"/>
                </a:lnTo>
                <a:cubicBezTo>
                  <a:pt x="6099580" y="131346"/>
                  <a:pt x="6109381" y="121545"/>
                  <a:pt x="6109381" y="109455"/>
                </a:cubicBez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矩形: 圆角 824">
            <a:extLst>
              <a:ext uri="{FF2B5EF4-FFF2-40B4-BE49-F238E27FC236}">
                <a16:creationId xmlns:a16="http://schemas.microsoft.com/office/drawing/2014/main" id="{161CBC77-1258-0F7E-6D1E-8D9D30B6CFEB}"/>
              </a:ext>
            </a:extLst>
          </p:cNvPr>
          <p:cNvSpPr/>
          <p:nvPr/>
        </p:nvSpPr>
        <p:spPr>
          <a:xfrm>
            <a:off x="476315" y="479865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6" name="矩形: 圆角 825">
            <a:extLst>
              <a:ext uri="{FF2B5EF4-FFF2-40B4-BE49-F238E27FC236}">
                <a16:creationId xmlns:a16="http://schemas.microsoft.com/office/drawing/2014/main" id="{68F3ED74-BB37-729D-BBCD-C5260BEFC885}"/>
              </a:ext>
            </a:extLst>
          </p:cNvPr>
          <p:cNvSpPr/>
          <p:nvPr/>
        </p:nvSpPr>
        <p:spPr>
          <a:xfrm>
            <a:off x="476315" y="6299416"/>
            <a:ext cx="9718572" cy="108000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7" name="平行四边形 826">
            <a:extLst>
              <a:ext uri="{FF2B5EF4-FFF2-40B4-BE49-F238E27FC236}">
                <a16:creationId xmlns:a16="http://schemas.microsoft.com/office/drawing/2014/main" id="{7E8F624A-A673-FA20-281E-DAA7BE911095}"/>
              </a:ext>
            </a:extLst>
          </p:cNvPr>
          <p:cNvSpPr/>
          <p:nvPr/>
        </p:nvSpPr>
        <p:spPr>
          <a:xfrm rot="10800000" flipV="1">
            <a:off x="4980196" y="6299416"/>
            <a:ext cx="7821403" cy="229380"/>
          </a:xfrm>
          <a:prstGeom prst="parallelogram">
            <a:avLst>
              <a:gd name="adj" fmla="val 142328"/>
            </a:avLst>
          </a:pr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A9D5F8-2127-016B-9A64-BA3D45B77DEA}"/>
              </a:ext>
            </a:extLst>
          </p:cNvPr>
          <p:cNvSpPr txBox="1"/>
          <p:nvPr/>
        </p:nvSpPr>
        <p:spPr>
          <a:xfrm>
            <a:off x="3254934" y="2134071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职业决策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7251076-71DD-8A12-9D86-411E4F0416A9}"/>
              </a:ext>
            </a:extLst>
          </p:cNvPr>
          <p:cNvSpPr/>
          <p:nvPr/>
        </p:nvSpPr>
        <p:spPr>
          <a:xfrm>
            <a:off x="1966607" y="2062779"/>
            <a:ext cx="761167" cy="537316"/>
          </a:xfrm>
          <a:prstGeom prst="roundRect">
            <a:avLst>
              <a:gd name="adj" fmla="val 0"/>
            </a:avLst>
          </a:prstGeom>
          <a:solidFill>
            <a:srgbClr val="FFC727"/>
          </a:solidFill>
          <a:ln w="9525" cap="flat">
            <a:solidFill>
              <a:srgbClr val="FFC727"/>
            </a:solidFill>
            <a:prstDash val="solid"/>
            <a:miter/>
          </a:ln>
          <a:effectLst>
            <a:outerShdw blurRad="50800" dist="76200" dir="2700000" algn="tl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75F049-CF1C-C2AA-5187-0A3802C898C2}"/>
              </a:ext>
            </a:extLst>
          </p:cNvPr>
          <p:cNvSpPr txBox="1"/>
          <p:nvPr/>
        </p:nvSpPr>
        <p:spPr>
          <a:xfrm>
            <a:off x="2097686" y="2184871"/>
            <a:ext cx="603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快看世界体" pitchFamily="2" charset="-122"/>
              <a:ea typeface="快看世界体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A72326-F93D-B0FC-402E-58F57DC4B2A7}"/>
              </a:ext>
            </a:extLst>
          </p:cNvPr>
          <p:cNvGrpSpPr/>
          <p:nvPr/>
        </p:nvGrpSpPr>
        <p:grpSpPr>
          <a:xfrm>
            <a:off x="1502172" y="4937435"/>
            <a:ext cx="1134807" cy="1138214"/>
            <a:chOff x="9224667" y="1260964"/>
            <a:chExt cx="1134807" cy="1138214"/>
          </a:xfrm>
        </p:grpSpPr>
        <p:sp>
          <p:nvSpPr>
            <p:cNvPr id="24" name="Freeform 716">
              <a:extLst>
                <a:ext uri="{FF2B5EF4-FFF2-40B4-BE49-F238E27FC236}">
                  <a16:creationId xmlns:a16="http://schemas.microsoft.com/office/drawing/2014/main" id="{CF1565C8-B63C-5403-D31D-FC9B773E12A4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444439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/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716">
              <a:extLst>
                <a:ext uri="{FF2B5EF4-FFF2-40B4-BE49-F238E27FC236}">
                  <a16:creationId xmlns:a16="http://schemas.microsoft.com/office/drawing/2014/main" id="{03D48E5E-7EE7-1502-E1B6-721D07B3E626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342445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44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716">
              <a:extLst>
                <a:ext uri="{FF2B5EF4-FFF2-40B4-BE49-F238E27FC236}">
                  <a16:creationId xmlns:a16="http://schemas.microsoft.com/office/drawing/2014/main" id="{440E540C-4F0C-C416-92F7-B58EA1AB9CFF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9224667" y="1260964"/>
              <a:ext cx="915035" cy="1138214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37474F">
                <a:alpha val="12000"/>
              </a:srgbClr>
            </a:solidFill>
            <a:ln w="12700" cap="rnd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24" name="文本框 723">
            <a:extLst>
              <a:ext uri="{FF2B5EF4-FFF2-40B4-BE49-F238E27FC236}">
                <a16:creationId xmlns:a16="http://schemas.microsoft.com/office/drawing/2014/main" id="{266193E2-097E-1220-619D-62DA53C5C65A}"/>
              </a:ext>
            </a:extLst>
          </p:cNvPr>
          <p:cNvSpPr txBox="1"/>
          <p:nvPr/>
        </p:nvSpPr>
        <p:spPr>
          <a:xfrm>
            <a:off x="1838058" y="2823315"/>
            <a:ext cx="480602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17445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F64CD7A-1C63-5AFE-8959-C572C641CC6A}"/>
              </a:ext>
            </a:extLst>
          </p:cNvPr>
          <p:cNvSpPr/>
          <p:nvPr/>
        </p:nvSpPr>
        <p:spPr>
          <a:xfrm rot="10800000" flipV="1">
            <a:off x="510075" y="286658"/>
            <a:ext cx="2602503" cy="297770"/>
          </a:xfrm>
          <a:custGeom>
            <a:avLst/>
            <a:gdLst>
              <a:gd name="connsiteX0" fmla="*/ 1816412 w 1816412"/>
              <a:gd name="connsiteY0" fmla="*/ 0 h 207828"/>
              <a:gd name="connsiteX1" fmla="*/ 295797 w 1816412"/>
              <a:gd name="connsiteY1" fmla="*/ 0 h 207828"/>
              <a:gd name="connsiteX2" fmla="*/ 0 w 1816412"/>
              <a:gd name="connsiteY2" fmla="*/ 207828 h 207828"/>
              <a:gd name="connsiteX3" fmla="*/ 1816412 w 1816412"/>
              <a:gd name="connsiteY3" fmla="*/ 207828 h 20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412" h="207828">
                <a:moveTo>
                  <a:pt x="1816412" y="0"/>
                </a:moveTo>
                <a:lnTo>
                  <a:pt x="295797" y="0"/>
                </a:lnTo>
                <a:lnTo>
                  <a:pt x="0" y="207828"/>
                </a:lnTo>
                <a:lnTo>
                  <a:pt x="1816412" y="207828"/>
                </a:lnTo>
                <a:close/>
              </a:path>
            </a:pathLst>
          </a:custGeom>
          <a:solidFill>
            <a:srgbClr val="455A64"/>
          </a:solidFill>
          <a:ln w="63500" cap="rnd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79F4C22-42A7-FB96-6D94-9BE0ABD065B7}"/>
              </a:ext>
            </a:extLst>
          </p:cNvPr>
          <p:cNvGrpSpPr/>
          <p:nvPr/>
        </p:nvGrpSpPr>
        <p:grpSpPr>
          <a:xfrm>
            <a:off x="0" y="166885"/>
            <a:ext cx="4129393" cy="537316"/>
            <a:chOff x="1966607" y="2062779"/>
            <a:chExt cx="4129393" cy="53731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D70A079-80C3-81CA-7320-D8D89D5FFA18}"/>
                </a:ext>
              </a:extLst>
            </p:cNvPr>
            <p:cNvSpPr/>
            <p:nvPr/>
          </p:nvSpPr>
          <p:spPr>
            <a:xfrm>
              <a:off x="2727774" y="2062779"/>
              <a:ext cx="3368226" cy="537316"/>
            </a:xfrm>
            <a:prstGeom prst="roundRect">
              <a:avLst>
                <a:gd name="adj" fmla="val 0"/>
              </a:avLst>
            </a:prstGeom>
            <a:solidFill>
              <a:srgbClr val="455A64"/>
            </a:solidFill>
            <a:ln w="9525" cap="flat">
              <a:solidFill>
                <a:srgbClr val="455A64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B184A5D-B2ED-AA03-5279-82DA2B6EED80}"/>
                </a:ext>
              </a:extLst>
            </p:cNvPr>
            <p:cNvSpPr txBox="1"/>
            <p:nvPr/>
          </p:nvSpPr>
          <p:spPr>
            <a:xfrm>
              <a:off x="3254934" y="2134071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职业决策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5F9BF69-86CE-AC52-7A5E-A1F4F57C2B60}"/>
                </a:ext>
              </a:extLst>
            </p:cNvPr>
            <p:cNvSpPr/>
            <p:nvPr/>
          </p:nvSpPr>
          <p:spPr>
            <a:xfrm>
              <a:off x="1966607" y="2062779"/>
              <a:ext cx="761167" cy="537316"/>
            </a:xfrm>
            <a:prstGeom prst="roundRect">
              <a:avLst>
                <a:gd name="adj" fmla="val 0"/>
              </a:avLst>
            </a:prstGeom>
            <a:solidFill>
              <a:srgbClr val="FFC727"/>
            </a:solidFill>
            <a:ln w="9525" cap="flat">
              <a:solidFill>
                <a:srgbClr val="FFC727"/>
              </a:solidFill>
              <a:prstDash val="solid"/>
              <a:miter/>
            </a:ln>
            <a:effectLst>
              <a:outerShdw blurRad="50800" dist="76200" dir="2700000" algn="tl" rotWithShape="0">
                <a:prstClr val="black">
                  <a:alpha val="11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9E53B45-BC99-1712-66C9-CF4EA07C2351}"/>
                </a:ext>
              </a:extLst>
            </p:cNvPr>
            <p:cNvSpPr txBox="1"/>
            <p:nvPr/>
          </p:nvSpPr>
          <p:spPr>
            <a:xfrm>
              <a:off x="2097686" y="2184871"/>
              <a:ext cx="6030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快看世界体" pitchFamily="2" charset="-122"/>
                  <a:ea typeface="快看世界体" pitchFamily="2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sp>
        <p:nvSpPr>
          <p:cNvPr id="2" name="Freeform 6">
            <a:extLst>
              <a:ext uri="{FF2B5EF4-FFF2-40B4-BE49-F238E27FC236}">
                <a16:creationId xmlns:a16="http://schemas.microsoft.com/office/drawing/2014/main" id="{80F26DC5-C5C4-5104-34CA-CDF1F5EAB783}"/>
              </a:ext>
            </a:extLst>
          </p:cNvPr>
          <p:cNvSpPr>
            <a:spLocks/>
          </p:cNvSpPr>
          <p:nvPr/>
        </p:nvSpPr>
        <p:spPr bwMode="auto">
          <a:xfrm>
            <a:off x="4596956" y="2707260"/>
            <a:ext cx="1029734" cy="1454348"/>
          </a:xfrm>
          <a:custGeom>
            <a:avLst/>
            <a:gdLst>
              <a:gd name="T0" fmla="*/ 591 w 3198"/>
              <a:gd name="T1" fmla="*/ 4516 h 4516"/>
              <a:gd name="T2" fmla="*/ 0 w 3198"/>
              <a:gd name="T3" fmla="*/ 2258 h 4516"/>
              <a:gd name="T4" fmla="*/ 591 w 3198"/>
              <a:gd name="T5" fmla="*/ 0 h 4516"/>
              <a:gd name="T6" fmla="*/ 2835 w 3198"/>
              <a:gd name="T7" fmla="*/ 1296 h 4516"/>
              <a:gd name="T8" fmla="*/ 2605 w 3198"/>
              <a:gd name="T9" fmla="*/ 2013 h 4516"/>
              <a:gd name="T10" fmla="*/ 2603 w 3198"/>
              <a:gd name="T11" fmla="*/ 2026 h 4516"/>
              <a:gd name="T12" fmla="*/ 2623 w 3198"/>
              <a:gd name="T13" fmla="*/ 2066 h 4516"/>
              <a:gd name="T14" fmla="*/ 2633 w 3198"/>
              <a:gd name="T15" fmla="*/ 2071 h 4516"/>
              <a:gd name="T16" fmla="*/ 2654 w 3198"/>
              <a:gd name="T17" fmla="*/ 2076 h 4516"/>
              <a:gd name="T18" fmla="*/ 2691 w 3198"/>
              <a:gd name="T19" fmla="*/ 2060 h 4516"/>
              <a:gd name="T20" fmla="*/ 2891 w 3198"/>
              <a:gd name="T21" fmla="*/ 1969 h 4516"/>
              <a:gd name="T22" fmla="*/ 2891 w 3198"/>
              <a:gd name="T23" fmla="*/ 1969 h 4516"/>
              <a:gd name="T24" fmla="*/ 3192 w 3198"/>
              <a:gd name="T25" fmla="*/ 2247 h 4516"/>
              <a:gd name="T26" fmla="*/ 2914 w 3198"/>
              <a:gd name="T27" fmla="*/ 2548 h 4516"/>
              <a:gd name="T28" fmla="*/ 2902 w 3198"/>
              <a:gd name="T29" fmla="*/ 2548 h 4516"/>
              <a:gd name="T30" fmla="*/ 2696 w 3198"/>
              <a:gd name="T31" fmla="*/ 2461 h 4516"/>
              <a:gd name="T32" fmla="*/ 2654 w 3198"/>
              <a:gd name="T33" fmla="*/ 2440 h 4516"/>
              <a:gd name="T34" fmla="*/ 2616 w 3198"/>
              <a:gd name="T35" fmla="*/ 2457 h 4516"/>
              <a:gd name="T36" fmla="*/ 2603 w 3198"/>
              <a:gd name="T37" fmla="*/ 2491 h 4516"/>
              <a:gd name="T38" fmla="*/ 2605 w 3198"/>
              <a:gd name="T39" fmla="*/ 2503 h 4516"/>
              <a:gd name="T40" fmla="*/ 2835 w 3198"/>
              <a:gd name="T41" fmla="*/ 3221 h 4516"/>
              <a:gd name="T42" fmla="*/ 591 w 3198"/>
              <a:gd name="T43" fmla="*/ 4516 h 4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98" h="4516">
                <a:moveTo>
                  <a:pt x="591" y="4516"/>
                </a:moveTo>
                <a:cubicBezTo>
                  <a:pt x="204" y="3830"/>
                  <a:pt x="0" y="3051"/>
                  <a:pt x="0" y="2258"/>
                </a:cubicBezTo>
                <a:cubicBezTo>
                  <a:pt x="0" y="1466"/>
                  <a:pt x="204" y="687"/>
                  <a:pt x="591" y="0"/>
                </a:cubicBezTo>
                <a:lnTo>
                  <a:pt x="2835" y="1296"/>
                </a:lnTo>
                <a:cubicBezTo>
                  <a:pt x="2713" y="1519"/>
                  <a:pt x="2636" y="1759"/>
                  <a:pt x="2605" y="2013"/>
                </a:cubicBezTo>
                <a:cubicBezTo>
                  <a:pt x="2604" y="2017"/>
                  <a:pt x="2603" y="2021"/>
                  <a:pt x="2603" y="2026"/>
                </a:cubicBezTo>
                <a:cubicBezTo>
                  <a:pt x="2603" y="2041"/>
                  <a:pt x="2611" y="2056"/>
                  <a:pt x="2623" y="2066"/>
                </a:cubicBezTo>
                <a:cubicBezTo>
                  <a:pt x="2625" y="2067"/>
                  <a:pt x="2631" y="2070"/>
                  <a:pt x="2633" y="2071"/>
                </a:cubicBezTo>
                <a:cubicBezTo>
                  <a:pt x="2640" y="2074"/>
                  <a:pt x="2647" y="2076"/>
                  <a:pt x="2654" y="2076"/>
                </a:cubicBezTo>
                <a:cubicBezTo>
                  <a:pt x="2668" y="2076"/>
                  <a:pt x="2681" y="2070"/>
                  <a:pt x="2691" y="2060"/>
                </a:cubicBezTo>
                <a:cubicBezTo>
                  <a:pt x="2743" y="2004"/>
                  <a:pt x="2814" y="1972"/>
                  <a:pt x="2891" y="1969"/>
                </a:cubicBezTo>
                <a:cubicBezTo>
                  <a:pt x="2891" y="1969"/>
                  <a:pt x="2891" y="1969"/>
                  <a:pt x="2891" y="1969"/>
                </a:cubicBezTo>
                <a:cubicBezTo>
                  <a:pt x="3059" y="1969"/>
                  <a:pt x="3186" y="2091"/>
                  <a:pt x="3192" y="2247"/>
                </a:cubicBezTo>
                <a:cubicBezTo>
                  <a:pt x="3198" y="2406"/>
                  <a:pt x="3073" y="2541"/>
                  <a:pt x="2914" y="2548"/>
                </a:cubicBezTo>
                <a:lnTo>
                  <a:pt x="2902" y="2548"/>
                </a:lnTo>
                <a:cubicBezTo>
                  <a:pt x="2824" y="2548"/>
                  <a:pt x="2750" y="2516"/>
                  <a:pt x="2696" y="2461"/>
                </a:cubicBezTo>
                <a:cubicBezTo>
                  <a:pt x="2686" y="2448"/>
                  <a:pt x="2671" y="2440"/>
                  <a:pt x="2654" y="2440"/>
                </a:cubicBezTo>
                <a:cubicBezTo>
                  <a:pt x="2639" y="2440"/>
                  <a:pt x="2626" y="2446"/>
                  <a:pt x="2616" y="2457"/>
                </a:cubicBezTo>
                <a:cubicBezTo>
                  <a:pt x="2608" y="2466"/>
                  <a:pt x="2603" y="2478"/>
                  <a:pt x="2603" y="2491"/>
                </a:cubicBezTo>
                <a:cubicBezTo>
                  <a:pt x="2603" y="2495"/>
                  <a:pt x="2604" y="2499"/>
                  <a:pt x="2605" y="2503"/>
                </a:cubicBezTo>
                <a:cubicBezTo>
                  <a:pt x="2636" y="2757"/>
                  <a:pt x="2713" y="2998"/>
                  <a:pt x="2835" y="3221"/>
                </a:cubicBezTo>
                <a:lnTo>
                  <a:pt x="591" y="4516"/>
                </a:ln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6F6F21B5-8CDE-24D0-2598-0F24F51FDCD1}"/>
              </a:ext>
            </a:extLst>
          </p:cNvPr>
          <p:cNvSpPr>
            <a:spLocks/>
          </p:cNvSpPr>
          <p:nvPr/>
        </p:nvSpPr>
        <p:spPr bwMode="auto">
          <a:xfrm>
            <a:off x="4803246" y="3773095"/>
            <a:ext cx="1260091" cy="1144912"/>
          </a:xfrm>
          <a:custGeom>
            <a:avLst/>
            <a:gdLst>
              <a:gd name="T0" fmla="*/ 3910 w 3910"/>
              <a:gd name="T1" fmla="*/ 3552 h 3552"/>
              <a:gd name="T2" fmla="*/ 0 w 3910"/>
              <a:gd name="T3" fmla="*/ 1295 h 3552"/>
              <a:gd name="T4" fmla="*/ 2243 w 3910"/>
              <a:gd name="T5" fmla="*/ 0 h 3552"/>
              <a:gd name="T6" fmla="*/ 2685 w 3910"/>
              <a:gd name="T7" fmla="*/ 506 h 3552"/>
              <a:gd name="T8" fmla="*/ 2516 w 3910"/>
              <a:gd name="T9" fmla="*/ 671 h 3552"/>
              <a:gd name="T10" fmla="*/ 2680 w 3910"/>
              <a:gd name="T11" fmla="*/ 1199 h 3552"/>
              <a:gd name="T12" fmla="*/ 2862 w 3910"/>
              <a:gd name="T13" fmla="*/ 1244 h 3552"/>
              <a:gd name="T14" fmla="*/ 3208 w 3910"/>
              <a:gd name="T15" fmla="*/ 1035 h 3552"/>
              <a:gd name="T16" fmla="*/ 3252 w 3910"/>
              <a:gd name="T17" fmla="*/ 834 h 3552"/>
              <a:gd name="T18" fmla="*/ 3910 w 3910"/>
              <a:gd name="T19" fmla="*/ 962 h 3552"/>
              <a:gd name="T20" fmla="*/ 3910 w 3910"/>
              <a:gd name="T21" fmla="*/ 3552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10" h="3552">
                <a:moveTo>
                  <a:pt x="3910" y="3552"/>
                </a:moveTo>
                <a:cubicBezTo>
                  <a:pt x="2308" y="3534"/>
                  <a:pt x="818" y="2675"/>
                  <a:pt x="0" y="1295"/>
                </a:cubicBezTo>
                <a:lnTo>
                  <a:pt x="2243" y="0"/>
                </a:lnTo>
                <a:cubicBezTo>
                  <a:pt x="2361" y="193"/>
                  <a:pt x="2509" y="363"/>
                  <a:pt x="2685" y="506"/>
                </a:cubicBezTo>
                <a:cubicBezTo>
                  <a:pt x="2611" y="543"/>
                  <a:pt x="2553" y="600"/>
                  <a:pt x="2516" y="671"/>
                </a:cubicBezTo>
                <a:cubicBezTo>
                  <a:pt x="2416" y="862"/>
                  <a:pt x="2490" y="1099"/>
                  <a:pt x="2680" y="1199"/>
                </a:cubicBezTo>
                <a:cubicBezTo>
                  <a:pt x="2736" y="1228"/>
                  <a:pt x="2799" y="1244"/>
                  <a:pt x="2862" y="1244"/>
                </a:cubicBezTo>
                <a:cubicBezTo>
                  <a:pt x="3008" y="1244"/>
                  <a:pt x="3140" y="1164"/>
                  <a:pt x="3208" y="1035"/>
                </a:cubicBezTo>
                <a:cubicBezTo>
                  <a:pt x="3241" y="972"/>
                  <a:pt x="3256" y="903"/>
                  <a:pt x="3252" y="834"/>
                </a:cubicBezTo>
                <a:cubicBezTo>
                  <a:pt x="3463" y="914"/>
                  <a:pt x="3683" y="956"/>
                  <a:pt x="3910" y="962"/>
                </a:cubicBezTo>
                <a:lnTo>
                  <a:pt x="3910" y="3552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366C212E-5414-CEE9-FDAB-CD097475E877}"/>
              </a:ext>
            </a:extLst>
          </p:cNvPr>
          <p:cNvSpPr>
            <a:spLocks/>
          </p:cNvSpPr>
          <p:nvPr/>
        </p:nvSpPr>
        <p:spPr bwMode="auto">
          <a:xfrm>
            <a:off x="4803246" y="1950862"/>
            <a:ext cx="1260091" cy="1144912"/>
          </a:xfrm>
          <a:custGeom>
            <a:avLst/>
            <a:gdLst>
              <a:gd name="T0" fmla="*/ 0 w 3910"/>
              <a:gd name="T1" fmla="*/ 2257 h 3552"/>
              <a:gd name="T2" fmla="*/ 3910 w 3910"/>
              <a:gd name="T3" fmla="*/ 0 h 3552"/>
              <a:gd name="T4" fmla="*/ 3910 w 3910"/>
              <a:gd name="T5" fmla="*/ 2590 h 3552"/>
              <a:gd name="T6" fmla="*/ 3252 w 3910"/>
              <a:gd name="T7" fmla="*/ 2718 h 3552"/>
              <a:gd name="T8" fmla="*/ 3192 w 3910"/>
              <a:gd name="T9" fmla="*/ 2491 h 3552"/>
              <a:gd name="T10" fmla="*/ 2862 w 3910"/>
              <a:gd name="T11" fmla="*/ 2309 h 3552"/>
              <a:gd name="T12" fmla="*/ 2653 w 3910"/>
              <a:gd name="T13" fmla="*/ 2369 h 3552"/>
              <a:gd name="T14" fmla="*/ 2532 w 3910"/>
              <a:gd name="T15" fmla="*/ 2908 h 3552"/>
              <a:gd name="T16" fmla="*/ 2683 w 3910"/>
              <a:gd name="T17" fmla="*/ 3047 h 3552"/>
              <a:gd name="T18" fmla="*/ 2243 w 3910"/>
              <a:gd name="T19" fmla="*/ 3552 h 3552"/>
              <a:gd name="T20" fmla="*/ 0 w 3910"/>
              <a:gd name="T21" fmla="*/ 2257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10" h="3552">
                <a:moveTo>
                  <a:pt x="0" y="2257"/>
                </a:moveTo>
                <a:cubicBezTo>
                  <a:pt x="818" y="878"/>
                  <a:pt x="2308" y="18"/>
                  <a:pt x="3910" y="0"/>
                </a:cubicBezTo>
                <a:lnTo>
                  <a:pt x="3910" y="2590"/>
                </a:lnTo>
                <a:cubicBezTo>
                  <a:pt x="3683" y="2596"/>
                  <a:pt x="3463" y="2639"/>
                  <a:pt x="3252" y="2718"/>
                </a:cubicBezTo>
                <a:cubicBezTo>
                  <a:pt x="3256" y="2639"/>
                  <a:pt x="3236" y="2559"/>
                  <a:pt x="3192" y="2491"/>
                </a:cubicBezTo>
                <a:cubicBezTo>
                  <a:pt x="3120" y="2377"/>
                  <a:pt x="2997" y="2309"/>
                  <a:pt x="2862" y="2309"/>
                </a:cubicBezTo>
                <a:cubicBezTo>
                  <a:pt x="2788" y="2309"/>
                  <a:pt x="2716" y="2330"/>
                  <a:pt x="2653" y="2369"/>
                </a:cubicBezTo>
                <a:cubicBezTo>
                  <a:pt x="2471" y="2484"/>
                  <a:pt x="2417" y="2726"/>
                  <a:pt x="2532" y="2908"/>
                </a:cubicBezTo>
                <a:cubicBezTo>
                  <a:pt x="2569" y="2968"/>
                  <a:pt x="2622" y="3016"/>
                  <a:pt x="2683" y="3047"/>
                </a:cubicBezTo>
                <a:cubicBezTo>
                  <a:pt x="2509" y="3190"/>
                  <a:pt x="2361" y="3360"/>
                  <a:pt x="2243" y="3552"/>
                </a:cubicBezTo>
                <a:lnTo>
                  <a:pt x="0" y="2257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6F8A8C4C-45A4-5CFE-E1A5-D109A3E122E4}"/>
              </a:ext>
            </a:extLst>
          </p:cNvPr>
          <p:cNvSpPr>
            <a:spLocks/>
          </p:cNvSpPr>
          <p:nvPr/>
        </p:nvSpPr>
        <p:spPr bwMode="auto">
          <a:xfrm>
            <a:off x="6649546" y="2707260"/>
            <a:ext cx="912836" cy="1454348"/>
          </a:xfrm>
          <a:custGeom>
            <a:avLst/>
            <a:gdLst>
              <a:gd name="T0" fmla="*/ 0 w 2834"/>
              <a:gd name="T1" fmla="*/ 3221 h 4516"/>
              <a:gd name="T2" fmla="*/ 217 w 2834"/>
              <a:gd name="T3" fmla="*/ 2587 h 4516"/>
              <a:gd name="T4" fmla="*/ 428 w 2834"/>
              <a:gd name="T5" fmla="*/ 2649 h 4516"/>
              <a:gd name="T6" fmla="*/ 444 w 2834"/>
              <a:gd name="T7" fmla="*/ 2649 h 4516"/>
              <a:gd name="T8" fmla="*/ 716 w 2834"/>
              <a:gd name="T9" fmla="*/ 2523 h 4516"/>
              <a:gd name="T10" fmla="*/ 819 w 2834"/>
              <a:gd name="T11" fmla="*/ 2243 h 4516"/>
              <a:gd name="T12" fmla="*/ 429 w 2834"/>
              <a:gd name="T13" fmla="*/ 1867 h 4516"/>
              <a:gd name="T14" fmla="*/ 413 w 2834"/>
              <a:gd name="T15" fmla="*/ 1868 h 4516"/>
              <a:gd name="T16" fmla="*/ 217 w 2834"/>
              <a:gd name="T17" fmla="*/ 1930 h 4516"/>
              <a:gd name="T18" fmla="*/ 0 w 2834"/>
              <a:gd name="T19" fmla="*/ 1296 h 4516"/>
              <a:gd name="T20" fmla="*/ 2243 w 2834"/>
              <a:gd name="T21" fmla="*/ 0 h 4516"/>
              <a:gd name="T22" fmla="*/ 2834 w 2834"/>
              <a:gd name="T23" fmla="*/ 2258 h 4516"/>
              <a:gd name="T24" fmla="*/ 2243 w 2834"/>
              <a:gd name="T25" fmla="*/ 4516 h 4516"/>
              <a:gd name="T26" fmla="*/ 0 w 2834"/>
              <a:gd name="T27" fmla="*/ 3221 h 4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34" h="4516">
                <a:moveTo>
                  <a:pt x="0" y="3221"/>
                </a:moveTo>
                <a:cubicBezTo>
                  <a:pt x="108" y="3022"/>
                  <a:pt x="181" y="2809"/>
                  <a:pt x="217" y="2587"/>
                </a:cubicBezTo>
                <a:cubicBezTo>
                  <a:pt x="280" y="2627"/>
                  <a:pt x="353" y="2649"/>
                  <a:pt x="428" y="2649"/>
                </a:cubicBezTo>
                <a:lnTo>
                  <a:pt x="444" y="2649"/>
                </a:lnTo>
                <a:cubicBezTo>
                  <a:pt x="549" y="2644"/>
                  <a:pt x="645" y="2600"/>
                  <a:pt x="716" y="2523"/>
                </a:cubicBezTo>
                <a:cubicBezTo>
                  <a:pt x="787" y="2447"/>
                  <a:pt x="823" y="2347"/>
                  <a:pt x="819" y="2243"/>
                </a:cubicBezTo>
                <a:cubicBezTo>
                  <a:pt x="811" y="2032"/>
                  <a:pt x="639" y="1867"/>
                  <a:pt x="429" y="1867"/>
                </a:cubicBezTo>
                <a:lnTo>
                  <a:pt x="413" y="1868"/>
                </a:lnTo>
                <a:cubicBezTo>
                  <a:pt x="342" y="1871"/>
                  <a:pt x="275" y="1892"/>
                  <a:pt x="217" y="1930"/>
                </a:cubicBezTo>
                <a:cubicBezTo>
                  <a:pt x="182" y="1711"/>
                  <a:pt x="109" y="1496"/>
                  <a:pt x="0" y="1296"/>
                </a:cubicBezTo>
                <a:lnTo>
                  <a:pt x="2243" y="0"/>
                </a:lnTo>
                <a:cubicBezTo>
                  <a:pt x="2630" y="686"/>
                  <a:pt x="2834" y="1466"/>
                  <a:pt x="2834" y="2258"/>
                </a:cubicBezTo>
                <a:cubicBezTo>
                  <a:pt x="2834" y="3051"/>
                  <a:pt x="2630" y="3830"/>
                  <a:pt x="2243" y="4516"/>
                </a:cubicBezTo>
                <a:lnTo>
                  <a:pt x="0" y="3221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2E14F3B4-DFCC-8F72-4175-70D163E0458E}"/>
              </a:ext>
            </a:extLst>
          </p:cNvPr>
          <p:cNvSpPr>
            <a:spLocks/>
          </p:cNvSpPr>
          <p:nvPr/>
        </p:nvSpPr>
        <p:spPr bwMode="auto">
          <a:xfrm>
            <a:off x="6096000" y="3773095"/>
            <a:ext cx="1260091" cy="1144912"/>
          </a:xfrm>
          <a:custGeom>
            <a:avLst/>
            <a:gdLst>
              <a:gd name="T0" fmla="*/ 0 w 3910"/>
              <a:gd name="T1" fmla="*/ 962 h 3552"/>
              <a:gd name="T2" fmla="*/ 742 w 3910"/>
              <a:gd name="T3" fmla="*/ 800 h 3552"/>
              <a:gd name="T4" fmla="*/ 773 w 3910"/>
              <a:gd name="T5" fmla="*/ 750 h 3552"/>
              <a:gd name="T6" fmla="*/ 734 w 3910"/>
              <a:gd name="T7" fmla="*/ 705 h 3552"/>
              <a:gd name="T8" fmla="*/ 555 w 3910"/>
              <a:gd name="T9" fmla="*/ 577 h 3552"/>
              <a:gd name="T10" fmla="*/ 517 w 3910"/>
              <a:gd name="T11" fmla="*/ 359 h 3552"/>
              <a:gd name="T12" fmla="*/ 645 w 3910"/>
              <a:gd name="T13" fmla="*/ 178 h 3552"/>
              <a:gd name="T14" fmla="*/ 799 w 3910"/>
              <a:gd name="T15" fmla="*/ 133 h 3552"/>
              <a:gd name="T16" fmla="*/ 1045 w 3910"/>
              <a:gd name="T17" fmla="*/ 268 h 3552"/>
              <a:gd name="T18" fmla="*/ 1079 w 3910"/>
              <a:gd name="T19" fmla="*/ 499 h 3552"/>
              <a:gd name="T20" fmla="*/ 1074 w 3910"/>
              <a:gd name="T21" fmla="*/ 521 h 3552"/>
              <a:gd name="T22" fmla="*/ 1113 w 3910"/>
              <a:gd name="T23" fmla="*/ 571 h 3552"/>
              <a:gd name="T24" fmla="*/ 1125 w 3910"/>
              <a:gd name="T25" fmla="*/ 572 h 3552"/>
              <a:gd name="T26" fmla="*/ 1156 w 3910"/>
              <a:gd name="T27" fmla="*/ 562 h 3552"/>
              <a:gd name="T28" fmla="*/ 1161 w 3910"/>
              <a:gd name="T29" fmla="*/ 557 h 3552"/>
              <a:gd name="T30" fmla="*/ 1667 w 3910"/>
              <a:gd name="T31" fmla="*/ 0 h 3552"/>
              <a:gd name="T32" fmla="*/ 3910 w 3910"/>
              <a:gd name="T33" fmla="*/ 1295 h 3552"/>
              <a:gd name="T34" fmla="*/ 0 w 3910"/>
              <a:gd name="T35" fmla="*/ 3552 h 3552"/>
              <a:gd name="T36" fmla="*/ 0 w 3910"/>
              <a:gd name="T37" fmla="*/ 962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10" h="3552">
                <a:moveTo>
                  <a:pt x="0" y="962"/>
                </a:moveTo>
                <a:cubicBezTo>
                  <a:pt x="257" y="956"/>
                  <a:pt x="507" y="901"/>
                  <a:pt x="742" y="800"/>
                </a:cubicBezTo>
                <a:cubicBezTo>
                  <a:pt x="762" y="792"/>
                  <a:pt x="774" y="771"/>
                  <a:pt x="773" y="750"/>
                </a:cubicBezTo>
                <a:cubicBezTo>
                  <a:pt x="771" y="728"/>
                  <a:pt x="755" y="710"/>
                  <a:pt x="734" y="705"/>
                </a:cubicBezTo>
                <a:cubicBezTo>
                  <a:pt x="659" y="687"/>
                  <a:pt x="596" y="642"/>
                  <a:pt x="555" y="577"/>
                </a:cubicBezTo>
                <a:cubicBezTo>
                  <a:pt x="513" y="512"/>
                  <a:pt x="500" y="434"/>
                  <a:pt x="517" y="359"/>
                </a:cubicBezTo>
                <a:cubicBezTo>
                  <a:pt x="534" y="283"/>
                  <a:pt x="579" y="219"/>
                  <a:pt x="645" y="178"/>
                </a:cubicBezTo>
                <a:cubicBezTo>
                  <a:pt x="691" y="148"/>
                  <a:pt x="745" y="133"/>
                  <a:pt x="799" y="133"/>
                </a:cubicBezTo>
                <a:cubicBezTo>
                  <a:pt x="900" y="133"/>
                  <a:pt x="991" y="183"/>
                  <a:pt x="1045" y="268"/>
                </a:cubicBezTo>
                <a:cubicBezTo>
                  <a:pt x="1088" y="337"/>
                  <a:pt x="1101" y="421"/>
                  <a:pt x="1079" y="499"/>
                </a:cubicBezTo>
                <a:cubicBezTo>
                  <a:pt x="1076" y="506"/>
                  <a:pt x="1074" y="513"/>
                  <a:pt x="1074" y="521"/>
                </a:cubicBezTo>
                <a:cubicBezTo>
                  <a:pt x="1074" y="545"/>
                  <a:pt x="1091" y="566"/>
                  <a:pt x="1113" y="571"/>
                </a:cubicBezTo>
                <a:cubicBezTo>
                  <a:pt x="1115" y="571"/>
                  <a:pt x="1123" y="572"/>
                  <a:pt x="1125" y="572"/>
                </a:cubicBezTo>
                <a:cubicBezTo>
                  <a:pt x="1136" y="572"/>
                  <a:pt x="1147" y="569"/>
                  <a:pt x="1156" y="562"/>
                </a:cubicBezTo>
                <a:cubicBezTo>
                  <a:pt x="1158" y="560"/>
                  <a:pt x="1160" y="559"/>
                  <a:pt x="1161" y="557"/>
                </a:cubicBezTo>
                <a:cubicBezTo>
                  <a:pt x="1365" y="403"/>
                  <a:pt x="1535" y="216"/>
                  <a:pt x="1667" y="0"/>
                </a:cubicBezTo>
                <a:lnTo>
                  <a:pt x="3910" y="1295"/>
                </a:lnTo>
                <a:cubicBezTo>
                  <a:pt x="3092" y="2675"/>
                  <a:pt x="1602" y="3534"/>
                  <a:pt x="0" y="3552"/>
                </a:cubicBezTo>
                <a:lnTo>
                  <a:pt x="0" y="962"/>
                </a:ln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4D51E533-B842-2F96-2746-C064E2CBF4FF}"/>
              </a:ext>
            </a:extLst>
          </p:cNvPr>
          <p:cNvSpPr>
            <a:spLocks/>
          </p:cNvSpPr>
          <p:nvPr/>
        </p:nvSpPr>
        <p:spPr bwMode="auto">
          <a:xfrm>
            <a:off x="6096000" y="1950862"/>
            <a:ext cx="1260091" cy="1144912"/>
          </a:xfrm>
          <a:custGeom>
            <a:avLst/>
            <a:gdLst>
              <a:gd name="T0" fmla="*/ 1667 w 3910"/>
              <a:gd name="T1" fmla="*/ 3552 h 3552"/>
              <a:gd name="T2" fmla="*/ 1161 w 3910"/>
              <a:gd name="T3" fmla="*/ 2995 h 3552"/>
              <a:gd name="T4" fmla="*/ 1148 w 3910"/>
              <a:gd name="T5" fmla="*/ 2986 h 3552"/>
              <a:gd name="T6" fmla="*/ 1125 w 3910"/>
              <a:gd name="T7" fmla="*/ 2980 h 3552"/>
              <a:gd name="T8" fmla="*/ 1102 w 3910"/>
              <a:gd name="T9" fmla="*/ 2986 h 3552"/>
              <a:gd name="T10" fmla="*/ 1074 w 3910"/>
              <a:gd name="T11" fmla="*/ 3031 h 3552"/>
              <a:gd name="T12" fmla="*/ 1079 w 3910"/>
              <a:gd name="T13" fmla="*/ 3051 h 3552"/>
              <a:gd name="T14" fmla="*/ 1056 w 3910"/>
              <a:gd name="T15" fmla="*/ 3264 h 3552"/>
              <a:gd name="T16" fmla="*/ 799 w 3910"/>
              <a:gd name="T17" fmla="*/ 3420 h 3552"/>
              <a:gd name="T18" fmla="*/ 665 w 3910"/>
              <a:gd name="T19" fmla="*/ 3386 h 3552"/>
              <a:gd name="T20" fmla="*/ 543 w 3910"/>
              <a:gd name="T21" fmla="*/ 2995 h 3552"/>
              <a:gd name="T22" fmla="*/ 734 w 3910"/>
              <a:gd name="T23" fmla="*/ 2847 h 3552"/>
              <a:gd name="T24" fmla="*/ 773 w 3910"/>
              <a:gd name="T25" fmla="*/ 2803 h 3552"/>
              <a:gd name="T26" fmla="*/ 742 w 3910"/>
              <a:gd name="T27" fmla="*/ 2752 h 3552"/>
              <a:gd name="T28" fmla="*/ 0 w 3910"/>
              <a:gd name="T29" fmla="*/ 2590 h 3552"/>
              <a:gd name="T30" fmla="*/ 0 w 3910"/>
              <a:gd name="T31" fmla="*/ 0 h 3552"/>
              <a:gd name="T32" fmla="*/ 3910 w 3910"/>
              <a:gd name="T33" fmla="*/ 2257 h 3552"/>
              <a:gd name="T34" fmla="*/ 1667 w 3910"/>
              <a:gd name="T35" fmla="*/ 3552 h 3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10" h="3552">
                <a:moveTo>
                  <a:pt x="1667" y="3552"/>
                </a:moveTo>
                <a:cubicBezTo>
                  <a:pt x="1534" y="3336"/>
                  <a:pt x="1364" y="3148"/>
                  <a:pt x="1161" y="2995"/>
                </a:cubicBezTo>
                <a:cubicBezTo>
                  <a:pt x="1157" y="2991"/>
                  <a:pt x="1153" y="2988"/>
                  <a:pt x="1148" y="2986"/>
                </a:cubicBezTo>
                <a:cubicBezTo>
                  <a:pt x="1141" y="2982"/>
                  <a:pt x="1133" y="2980"/>
                  <a:pt x="1125" y="2980"/>
                </a:cubicBezTo>
                <a:cubicBezTo>
                  <a:pt x="1117" y="2980"/>
                  <a:pt x="1109" y="2982"/>
                  <a:pt x="1102" y="2986"/>
                </a:cubicBezTo>
                <a:cubicBezTo>
                  <a:pt x="1085" y="2994"/>
                  <a:pt x="1074" y="3012"/>
                  <a:pt x="1074" y="3031"/>
                </a:cubicBezTo>
                <a:cubicBezTo>
                  <a:pt x="1074" y="3038"/>
                  <a:pt x="1076" y="3045"/>
                  <a:pt x="1079" y="3051"/>
                </a:cubicBezTo>
                <a:cubicBezTo>
                  <a:pt x="1099" y="3123"/>
                  <a:pt x="1091" y="3198"/>
                  <a:pt x="1056" y="3264"/>
                </a:cubicBezTo>
                <a:cubicBezTo>
                  <a:pt x="1006" y="3360"/>
                  <a:pt x="908" y="3420"/>
                  <a:pt x="799" y="3420"/>
                </a:cubicBezTo>
                <a:cubicBezTo>
                  <a:pt x="752" y="3420"/>
                  <a:pt x="707" y="3408"/>
                  <a:pt x="665" y="3386"/>
                </a:cubicBezTo>
                <a:cubicBezTo>
                  <a:pt x="523" y="3312"/>
                  <a:pt x="469" y="3136"/>
                  <a:pt x="543" y="2995"/>
                </a:cubicBezTo>
                <a:cubicBezTo>
                  <a:pt x="582" y="2920"/>
                  <a:pt x="652" y="2867"/>
                  <a:pt x="734" y="2847"/>
                </a:cubicBezTo>
                <a:cubicBezTo>
                  <a:pt x="755" y="2843"/>
                  <a:pt x="771" y="2824"/>
                  <a:pt x="773" y="2803"/>
                </a:cubicBezTo>
                <a:cubicBezTo>
                  <a:pt x="774" y="2781"/>
                  <a:pt x="762" y="2761"/>
                  <a:pt x="742" y="2752"/>
                </a:cubicBezTo>
                <a:cubicBezTo>
                  <a:pt x="507" y="2651"/>
                  <a:pt x="257" y="2597"/>
                  <a:pt x="0" y="2590"/>
                </a:cubicBezTo>
                <a:lnTo>
                  <a:pt x="0" y="0"/>
                </a:lnTo>
                <a:cubicBezTo>
                  <a:pt x="1602" y="18"/>
                  <a:pt x="3092" y="878"/>
                  <a:pt x="3910" y="2257"/>
                </a:cubicBezTo>
                <a:lnTo>
                  <a:pt x="1667" y="3552"/>
                </a:lnTo>
                <a:close/>
              </a:path>
            </a:pathLst>
          </a:custGeom>
          <a:solidFill>
            <a:srgbClr val="FFC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06B9A1D7-7788-49A1-3092-175E86370EC3}"/>
              </a:ext>
            </a:extLst>
          </p:cNvPr>
          <p:cNvSpPr>
            <a:spLocks/>
          </p:cNvSpPr>
          <p:nvPr/>
        </p:nvSpPr>
        <p:spPr bwMode="auto">
          <a:xfrm>
            <a:off x="5482285" y="2727890"/>
            <a:ext cx="1407933" cy="1413090"/>
          </a:xfrm>
          <a:custGeom>
            <a:avLst/>
            <a:gdLst>
              <a:gd name="T0" fmla="*/ 647 w 4370"/>
              <a:gd name="T1" fmla="*/ 4352 h 4386"/>
              <a:gd name="T2" fmla="*/ 716 w 4370"/>
              <a:gd name="T3" fmla="*/ 3814 h 4386"/>
              <a:gd name="T4" fmla="*/ 755 w 4370"/>
              <a:gd name="T5" fmla="*/ 3761 h 4386"/>
              <a:gd name="T6" fmla="*/ 734 w 4370"/>
              <a:gd name="T7" fmla="*/ 3723 h 4386"/>
              <a:gd name="T8" fmla="*/ 0 w 4370"/>
              <a:gd name="T9" fmla="*/ 2540 h 4386"/>
              <a:gd name="T10" fmla="*/ 195 w 4370"/>
              <a:gd name="T11" fmla="*/ 2583 h 4386"/>
              <a:gd name="T12" fmla="*/ 180 w 4370"/>
              <a:gd name="T13" fmla="*/ 1802 h 4386"/>
              <a:gd name="T14" fmla="*/ 0 w 4370"/>
              <a:gd name="T15" fmla="*/ 1846 h 4386"/>
              <a:gd name="T16" fmla="*/ 734 w 4370"/>
              <a:gd name="T17" fmla="*/ 663 h 4386"/>
              <a:gd name="T18" fmla="*/ 754 w 4370"/>
              <a:gd name="T19" fmla="*/ 611 h 4386"/>
              <a:gd name="T20" fmla="*/ 536 w 4370"/>
              <a:gd name="T21" fmla="*/ 445 h 4386"/>
              <a:gd name="T22" fmla="*/ 781 w 4370"/>
              <a:gd name="T23" fmla="*/ 0 h 4386"/>
              <a:gd name="T24" fmla="*/ 1058 w 4370"/>
              <a:gd name="T25" fmla="*/ 374 h 4386"/>
              <a:gd name="T26" fmla="*/ 1107 w 4370"/>
              <a:gd name="T27" fmla="*/ 440 h 4386"/>
              <a:gd name="T28" fmla="*/ 1127 w 4370"/>
              <a:gd name="T29" fmla="*/ 436 h 4386"/>
              <a:gd name="T30" fmla="*/ 2520 w 4370"/>
              <a:gd name="T31" fmla="*/ 391 h 4386"/>
              <a:gd name="T32" fmla="*/ 2548 w 4370"/>
              <a:gd name="T33" fmla="*/ 1067 h 4386"/>
              <a:gd name="T34" fmla="*/ 3076 w 4370"/>
              <a:gd name="T35" fmla="*/ 902 h 4386"/>
              <a:gd name="T36" fmla="*/ 3536 w 4370"/>
              <a:gd name="T37" fmla="*/ 1237 h 4386"/>
              <a:gd name="T38" fmla="*/ 3828 w 4370"/>
              <a:gd name="T39" fmla="*/ 2014 h 4386"/>
              <a:gd name="T40" fmla="*/ 4065 w 4370"/>
              <a:gd name="T41" fmla="*/ 1904 h 4386"/>
              <a:gd name="T42" fmla="*/ 4367 w 4370"/>
              <a:gd name="T43" fmla="*/ 2181 h 4386"/>
              <a:gd name="T44" fmla="*/ 4089 w 4370"/>
              <a:gd name="T45" fmla="*/ 2483 h 4386"/>
              <a:gd name="T46" fmla="*/ 3866 w 4370"/>
              <a:gd name="T47" fmla="*/ 2391 h 4386"/>
              <a:gd name="T48" fmla="*/ 3828 w 4370"/>
              <a:gd name="T49" fmla="*/ 2375 h 4386"/>
              <a:gd name="T50" fmla="*/ 3778 w 4370"/>
              <a:gd name="T51" fmla="*/ 2420 h 4386"/>
              <a:gd name="T52" fmla="*/ 3120 w 4370"/>
              <a:gd name="T53" fmla="*/ 3647 h 4386"/>
              <a:gd name="T54" fmla="*/ 2730 w 4370"/>
              <a:gd name="T55" fmla="*/ 3275 h 4386"/>
              <a:gd name="T56" fmla="*/ 2349 w 4370"/>
              <a:gd name="T57" fmla="*/ 3580 h 4386"/>
              <a:gd name="T58" fmla="*/ 2520 w 4370"/>
              <a:gd name="T59" fmla="*/ 3995 h 4386"/>
              <a:gd name="T60" fmla="*/ 1128 w 4370"/>
              <a:gd name="T61" fmla="*/ 3951 h 4386"/>
              <a:gd name="T62" fmla="*/ 1085 w 4370"/>
              <a:gd name="T63" fmla="*/ 3951 h 4386"/>
              <a:gd name="T64" fmla="*/ 1038 w 4370"/>
              <a:gd name="T65" fmla="*/ 4230 h 4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370" h="4386">
                <a:moveTo>
                  <a:pt x="781" y="4386"/>
                </a:moveTo>
                <a:cubicBezTo>
                  <a:pt x="734" y="4386"/>
                  <a:pt x="689" y="4374"/>
                  <a:pt x="647" y="4352"/>
                </a:cubicBezTo>
                <a:cubicBezTo>
                  <a:pt x="505" y="4278"/>
                  <a:pt x="450" y="4102"/>
                  <a:pt x="525" y="3961"/>
                </a:cubicBezTo>
                <a:cubicBezTo>
                  <a:pt x="564" y="3887"/>
                  <a:pt x="633" y="3833"/>
                  <a:pt x="716" y="3814"/>
                </a:cubicBezTo>
                <a:cubicBezTo>
                  <a:pt x="721" y="3812"/>
                  <a:pt x="726" y="3810"/>
                  <a:pt x="731" y="3807"/>
                </a:cubicBezTo>
                <a:cubicBezTo>
                  <a:pt x="747" y="3798"/>
                  <a:pt x="756" y="3780"/>
                  <a:pt x="755" y="3761"/>
                </a:cubicBezTo>
                <a:cubicBezTo>
                  <a:pt x="754" y="3749"/>
                  <a:pt x="749" y="3737"/>
                  <a:pt x="740" y="3729"/>
                </a:cubicBezTo>
                <a:cubicBezTo>
                  <a:pt x="738" y="3727"/>
                  <a:pt x="736" y="3725"/>
                  <a:pt x="734" y="3723"/>
                </a:cubicBezTo>
                <a:cubicBezTo>
                  <a:pt x="526" y="3567"/>
                  <a:pt x="354" y="3374"/>
                  <a:pt x="224" y="3149"/>
                </a:cubicBezTo>
                <a:cubicBezTo>
                  <a:pt x="114" y="2959"/>
                  <a:pt x="39" y="2755"/>
                  <a:pt x="0" y="2540"/>
                </a:cubicBezTo>
                <a:cubicBezTo>
                  <a:pt x="55" y="2568"/>
                  <a:pt x="116" y="2584"/>
                  <a:pt x="179" y="2584"/>
                </a:cubicBezTo>
                <a:lnTo>
                  <a:pt x="195" y="2583"/>
                </a:lnTo>
                <a:cubicBezTo>
                  <a:pt x="410" y="2575"/>
                  <a:pt x="578" y="2393"/>
                  <a:pt x="570" y="2177"/>
                </a:cubicBezTo>
                <a:cubicBezTo>
                  <a:pt x="562" y="1967"/>
                  <a:pt x="390" y="1802"/>
                  <a:pt x="180" y="1802"/>
                </a:cubicBezTo>
                <a:lnTo>
                  <a:pt x="164" y="1803"/>
                </a:lnTo>
                <a:cubicBezTo>
                  <a:pt x="106" y="1805"/>
                  <a:pt x="50" y="1820"/>
                  <a:pt x="0" y="1846"/>
                </a:cubicBezTo>
                <a:cubicBezTo>
                  <a:pt x="39" y="1631"/>
                  <a:pt x="114" y="1427"/>
                  <a:pt x="224" y="1237"/>
                </a:cubicBezTo>
                <a:cubicBezTo>
                  <a:pt x="354" y="1012"/>
                  <a:pt x="526" y="819"/>
                  <a:pt x="734" y="663"/>
                </a:cubicBezTo>
                <a:cubicBezTo>
                  <a:pt x="738" y="660"/>
                  <a:pt x="741" y="657"/>
                  <a:pt x="744" y="653"/>
                </a:cubicBezTo>
                <a:cubicBezTo>
                  <a:pt x="753" y="642"/>
                  <a:pt x="757" y="626"/>
                  <a:pt x="754" y="611"/>
                </a:cubicBezTo>
                <a:cubicBezTo>
                  <a:pt x="750" y="592"/>
                  <a:pt x="735" y="577"/>
                  <a:pt x="716" y="573"/>
                </a:cubicBezTo>
                <a:cubicBezTo>
                  <a:pt x="641" y="555"/>
                  <a:pt x="577" y="510"/>
                  <a:pt x="536" y="445"/>
                </a:cubicBezTo>
                <a:cubicBezTo>
                  <a:pt x="451" y="310"/>
                  <a:pt x="491" y="131"/>
                  <a:pt x="627" y="45"/>
                </a:cubicBezTo>
                <a:cubicBezTo>
                  <a:pt x="673" y="16"/>
                  <a:pt x="726" y="0"/>
                  <a:pt x="781" y="0"/>
                </a:cubicBezTo>
                <a:cubicBezTo>
                  <a:pt x="881" y="0"/>
                  <a:pt x="973" y="51"/>
                  <a:pt x="1026" y="136"/>
                </a:cubicBezTo>
                <a:cubicBezTo>
                  <a:pt x="1071" y="207"/>
                  <a:pt x="1083" y="294"/>
                  <a:pt x="1058" y="374"/>
                </a:cubicBezTo>
                <a:cubicBezTo>
                  <a:pt x="1051" y="398"/>
                  <a:pt x="1063" y="424"/>
                  <a:pt x="1085" y="435"/>
                </a:cubicBezTo>
                <a:cubicBezTo>
                  <a:pt x="1092" y="438"/>
                  <a:pt x="1100" y="440"/>
                  <a:pt x="1107" y="440"/>
                </a:cubicBezTo>
                <a:cubicBezTo>
                  <a:pt x="1111" y="440"/>
                  <a:pt x="1114" y="439"/>
                  <a:pt x="1118" y="439"/>
                </a:cubicBezTo>
                <a:cubicBezTo>
                  <a:pt x="1121" y="438"/>
                  <a:pt x="1124" y="437"/>
                  <a:pt x="1127" y="436"/>
                </a:cubicBezTo>
                <a:cubicBezTo>
                  <a:pt x="1365" y="333"/>
                  <a:pt x="1618" y="282"/>
                  <a:pt x="1880" y="282"/>
                </a:cubicBezTo>
                <a:cubicBezTo>
                  <a:pt x="2100" y="282"/>
                  <a:pt x="2315" y="318"/>
                  <a:pt x="2520" y="391"/>
                </a:cubicBezTo>
                <a:cubicBezTo>
                  <a:pt x="2463" y="427"/>
                  <a:pt x="2416" y="478"/>
                  <a:pt x="2384" y="539"/>
                </a:cubicBezTo>
                <a:cubicBezTo>
                  <a:pt x="2284" y="730"/>
                  <a:pt x="2358" y="966"/>
                  <a:pt x="2548" y="1067"/>
                </a:cubicBezTo>
                <a:cubicBezTo>
                  <a:pt x="2604" y="1096"/>
                  <a:pt x="2667" y="1111"/>
                  <a:pt x="2730" y="1111"/>
                </a:cubicBezTo>
                <a:cubicBezTo>
                  <a:pt x="2876" y="1111"/>
                  <a:pt x="3008" y="1031"/>
                  <a:pt x="3076" y="902"/>
                </a:cubicBezTo>
                <a:cubicBezTo>
                  <a:pt x="3103" y="851"/>
                  <a:pt x="3118" y="795"/>
                  <a:pt x="3121" y="739"/>
                </a:cubicBezTo>
                <a:cubicBezTo>
                  <a:pt x="3287" y="880"/>
                  <a:pt x="3426" y="1047"/>
                  <a:pt x="3536" y="1237"/>
                </a:cubicBezTo>
                <a:cubicBezTo>
                  <a:pt x="3666" y="1462"/>
                  <a:pt x="3748" y="1707"/>
                  <a:pt x="3778" y="1966"/>
                </a:cubicBezTo>
                <a:cubicBezTo>
                  <a:pt x="3778" y="1994"/>
                  <a:pt x="3801" y="2014"/>
                  <a:pt x="3828" y="2014"/>
                </a:cubicBezTo>
                <a:cubicBezTo>
                  <a:pt x="3846" y="2014"/>
                  <a:pt x="3862" y="2004"/>
                  <a:pt x="3871" y="1989"/>
                </a:cubicBezTo>
                <a:cubicBezTo>
                  <a:pt x="3927" y="1935"/>
                  <a:pt x="3994" y="1906"/>
                  <a:pt x="4065" y="1904"/>
                </a:cubicBezTo>
                <a:cubicBezTo>
                  <a:pt x="4066" y="1904"/>
                  <a:pt x="4066" y="1904"/>
                  <a:pt x="4066" y="1904"/>
                </a:cubicBezTo>
                <a:cubicBezTo>
                  <a:pt x="4234" y="1904"/>
                  <a:pt x="4360" y="2026"/>
                  <a:pt x="4367" y="2181"/>
                </a:cubicBezTo>
                <a:cubicBezTo>
                  <a:pt x="4370" y="2259"/>
                  <a:pt x="4342" y="2333"/>
                  <a:pt x="4290" y="2390"/>
                </a:cubicBezTo>
                <a:cubicBezTo>
                  <a:pt x="4238" y="2447"/>
                  <a:pt x="4166" y="2480"/>
                  <a:pt x="4089" y="2483"/>
                </a:cubicBezTo>
                <a:lnTo>
                  <a:pt x="4077" y="2483"/>
                </a:lnTo>
                <a:cubicBezTo>
                  <a:pt x="3997" y="2483"/>
                  <a:pt x="3920" y="2449"/>
                  <a:pt x="3866" y="2391"/>
                </a:cubicBezTo>
                <a:cubicBezTo>
                  <a:pt x="3865" y="2391"/>
                  <a:pt x="3864" y="2390"/>
                  <a:pt x="3864" y="2390"/>
                </a:cubicBezTo>
                <a:cubicBezTo>
                  <a:pt x="3855" y="2381"/>
                  <a:pt x="3842" y="2375"/>
                  <a:pt x="3828" y="2375"/>
                </a:cubicBezTo>
                <a:cubicBezTo>
                  <a:pt x="3803" y="2375"/>
                  <a:pt x="3782" y="2394"/>
                  <a:pt x="3778" y="2419"/>
                </a:cubicBezTo>
                <a:cubicBezTo>
                  <a:pt x="3778" y="2419"/>
                  <a:pt x="3778" y="2420"/>
                  <a:pt x="3778" y="2420"/>
                </a:cubicBezTo>
                <a:cubicBezTo>
                  <a:pt x="3748" y="2678"/>
                  <a:pt x="3666" y="2924"/>
                  <a:pt x="3536" y="3149"/>
                </a:cubicBezTo>
                <a:cubicBezTo>
                  <a:pt x="3426" y="3339"/>
                  <a:pt x="3286" y="3506"/>
                  <a:pt x="3120" y="3647"/>
                </a:cubicBezTo>
                <a:cubicBezTo>
                  <a:pt x="3117" y="3581"/>
                  <a:pt x="3097" y="3515"/>
                  <a:pt x="3060" y="3457"/>
                </a:cubicBezTo>
                <a:cubicBezTo>
                  <a:pt x="2988" y="3343"/>
                  <a:pt x="2865" y="3275"/>
                  <a:pt x="2730" y="3275"/>
                </a:cubicBezTo>
                <a:cubicBezTo>
                  <a:pt x="2656" y="3275"/>
                  <a:pt x="2584" y="3296"/>
                  <a:pt x="2521" y="3335"/>
                </a:cubicBezTo>
                <a:cubicBezTo>
                  <a:pt x="2433" y="3391"/>
                  <a:pt x="2372" y="3478"/>
                  <a:pt x="2349" y="3580"/>
                </a:cubicBezTo>
                <a:cubicBezTo>
                  <a:pt x="2326" y="3681"/>
                  <a:pt x="2344" y="3786"/>
                  <a:pt x="2400" y="3874"/>
                </a:cubicBezTo>
                <a:cubicBezTo>
                  <a:pt x="2431" y="3924"/>
                  <a:pt x="2472" y="3964"/>
                  <a:pt x="2520" y="3995"/>
                </a:cubicBezTo>
                <a:cubicBezTo>
                  <a:pt x="2315" y="4068"/>
                  <a:pt x="2100" y="4105"/>
                  <a:pt x="1880" y="4105"/>
                </a:cubicBezTo>
                <a:cubicBezTo>
                  <a:pt x="1619" y="4105"/>
                  <a:pt x="1366" y="4053"/>
                  <a:pt x="1128" y="3951"/>
                </a:cubicBezTo>
                <a:cubicBezTo>
                  <a:pt x="1121" y="3948"/>
                  <a:pt x="1114" y="3946"/>
                  <a:pt x="1107" y="3946"/>
                </a:cubicBezTo>
                <a:cubicBezTo>
                  <a:pt x="1100" y="3946"/>
                  <a:pt x="1092" y="3948"/>
                  <a:pt x="1085" y="3951"/>
                </a:cubicBezTo>
                <a:cubicBezTo>
                  <a:pt x="1063" y="3962"/>
                  <a:pt x="1051" y="3988"/>
                  <a:pt x="1058" y="4012"/>
                </a:cubicBezTo>
                <a:cubicBezTo>
                  <a:pt x="1081" y="4085"/>
                  <a:pt x="1074" y="4163"/>
                  <a:pt x="1038" y="4230"/>
                </a:cubicBezTo>
                <a:cubicBezTo>
                  <a:pt x="988" y="4326"/>
                  <a:pt x="889" y="4386"/>
                  <a:pt x="781" y="4386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35">
            <a:extLst>
              <a:ext uri="{FF2B5EF4-FFF2-40B4-BE49-F238E27FC236}">
                <a16:creationId xmlns:a16="http://schemas.microsoft.com/office/drawing/2014/main" id="{4987F6F0-1D31-8075-6DB3-04EF875DEFBE}"/>
              </a:ext>
            </a:extLst>
          </p:cNvPr>
          <p:cNvSpPr txBox="1"/>
          <p:nvPr/>
        </p:nvSpPr>
        <p:spPr>
          <a:xfrm>
            <a:off x="5518435" y="3124778"/>
            <a:ext cx="1135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" name="TextBox 39">
            <a:extLst>
              <a:ext uri="{FF2B5EF4-FFF2-40B4-BE49-F238E27FC236}">
                <a16:creationId xmlns:a16="http://schemas.microsoft.com/office/drawing/2014/main" id="{C7D51E71-5B72-7E23-92C8-70F2967CEA36}"/>
              </a:ext>
            </a:extLst>
          </p:cNvPr>
          <p:cNvSpPr txBox="1"/>
          <p:nvPr/>
        </p:nvSpPr>
        <p:spPr>
          <a:xfrm>
            <a:off x="5273717" y="2271416"/>
            <a:ext cx="507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40">
            <a:extLst>
              <a:ext uri="{FF2B5EF4-FFF2-40B4-BE49-F238E27FC236}">
                <a16:creationId xmlns:a16="http://schemas.microsoft.com/office/drawing/2014/main" id="{8948A172-D3BA-C031-737F-D3BCFD689028}"/>
              </a:ext>
            </a:extLst>
          </p:cNvPr>
          <p:cNvSpPr txBox="1"/>
          <p:nvPr/>
        </p:nvSpPr>
        <p:spPr>
          <a:xfrm>
            <a:off x="6295693" y="2293016"/>
            <a:ext cx="507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1">
            <a:extLst>
              <a:ext uri="{FF2B5EF4-FFF2-40B4-BE49-F238E27FC236}">
                <a16:creationId xmlns:a16="http://schemas.microsoft.com/office/drawing/2014/main" id="{ABDDCF9F-1654-A052-F371-B9B939ED2B06}"/>
              </a:ext>
            </a:extLst>
          </p:cNvPr>
          <p:cNvSpPr txBox="1"/>
          <p:nvPr/>
        </p:nvSpPr>
        <p:spPr>
          <a:xfrm>
            <a:off x="6943765" y="3234380"/>
            <a:ext cx="507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42">
            <a:extLst>
              <a:ext uri="{FF2B5EF4-FFF2-40B4-BE49-F238E27FC236}">
                <a16:creationId xmlns:a16="http://schemas.microsoft.com/office/drawing/2014/main" id="{DCBA9755-7860-F194-83C2-F77063491D57}"/>
              </a:ext>
            </a:extLst>
          </p:cNvPr>
          <p:cNvSpPr txBox="1"/>
          <p:nvPr/>
        </p:nvSpPr>
        <p:spPr>
          <a:xfrm>
            <a:off x="6377227" y="4140980"/>
            <a:ext cx="507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43">
            <a:extLst>
              <a:ext uri="{FF2B5EF4-FFF2-40B4-BE49-F238E27FC236}">
                <a16:creationId xmlns:a16="http://schemas.microsoft.com/office/drawing/2014/main" id="{7FBB1A87-514B-7D4A-C263-4A69E275686C}"/>
              </a:ext>
            </a:extLst>
          </p:cNvPr>
          <p:cNvSpPr txBox="1"/>
          <p:nvPr/>
        </p:nvSpPr>
        <p:spPr>
          <a:xfrm>
            <a:off x="5259316" y="4197608"/>
            <a:ext cx="507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44">
            <a:extLst>
              <a:ext uri="{FF2B5EF4-FFF2-40B4-BE49-F238E27FC236}">
                <a16:creationId xmlns:a16="http://schemas.microsoft.com/office/drawing/2014/main" id="{5D601438-C9EF-76D2-E6EA-4C8AD7CC96B0}"/>
              </a:ext>
            </a:extLst>
          </p:cNvPr>
          <p:cNvSpPr txBox="1"/>
          <p:nvPr/>
        </p:nvSpPr>
        <p:spPr>
          <a:xfrm>
            <a:off x="4770362" y="3234380"/>
            <a:ext cx="507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06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B869AF6-0EF1-AC3F-D62E-76ABB0381DB2}"/>
              </a:ext>
            </a:extLst>
          </p:cNvPr>
          <p:cNvGrpSpPr/>
          <p:nvPr/>
        </p:nvGrpSpPr>
        <p:grpSpPr>
          <a:xfrm>
            <a:off x="6726045" y="1165684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6DF7543-70B5-09D9-E430-A34F640090C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B776673-2EBF-BA17-C661-2FA01BF8AED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63415F1-4D9A-A67B-9933-698BA53D1AD9}"/>
              </a:ext>
            </a:extLst>
          </p:cNvPr>
          <p:cNvGrpSpPr/>
          <p:nvPr/>
        </p:nvGrpSpPr>
        <p:grpSpPr>
          <a:xfrm>
            <a:off x="1548761" y="2954587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5A3F6A3-7209-CF86-3D47-B1014CC7BF2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42B2DC7-CFA9-F020-EE76-92CA14FB1F2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6EED564-9A6C-91F8-0FB0-5CF5DBB24FAA}"/>
              </a:ext>
            </a:extLst>
          </p:cNvPr>
          <p:cNvGrpSpPr/>
          <p:nvPr/>
        </p:nvGrpSpPr>
        <p:grpSpPr>
          <a:xfrm>
            <a:off x="7676814" y="2954587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3F14C2B-86D4-1CF1-1F4D-EDF2FE0698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1C21892-ED80-0405-4E20-3E768505BC8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EA20537-B6A6-CE4D-2E1D-6B78E42F20AC}"/>
              </a:ext>
            </a:extLst>
          </p:cNvPr>
          <p:cNvGrpSpPr/>
          <p:nvPr/>
        </p:nvGrpSpPr>
        <p:grpSpPr>
          <a:xfrm>
            <a:off x="6736182" y="4818301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F26CA0A-BD3C-D61E-0572-A708F865C80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ABA5764-FD10-B8A3-4AB6-6C64283BB1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9AC2BD7-5CE6-6D47-7785-6B9B00374517}"/>
              </a:ext>
            </a:extLst>
          </p:cNvPr>
          <p:cNvGrpSpPr/>
          <p:nvPr/>
        </p:nvGrpSpPr>
        <p:grpSpPr>
          <a:xfrm>
            <a:off x="2448752" y="1196321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50BF465-4ACC-BCC6-B495-1D869957F7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5C0BBCB-766A-3290-1166-73E8B9EA743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BCF5325-324C-2FF3-5B50-17680A9D3FAF}"/>
              </a:ext>
            </a:extLst>
          </p:cNvPr>
          <p:cNvGrpSpPr/>
          <p:nvPr/>
        </p:nvGrpSpPr>
        <p:grpSpPr>
          <a:xfrm>
            <a:off x="2448752" y="4813707"/>
            <a:ext cx="2984539" cy="816522"/>
            <a:chOff x="283598" y="1906534"/>
            <a:chExt cx="298453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12346CA-0F62-1153-2D3F-F5A30F6520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0D9EAD2-8097-7781-A67B-A94E3AFE6B1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097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qpljby3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7474F"/>
        </a:solidFill>
        <a:ln>
          <a:noFill/>
        </a:ln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1973</Words>
  <Application>Microsoft Office PowerPoint</Application>
  <PresentationFormat>宽屏</PresentationFormat>
  <Paragraphs>255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Aa厚底黑</vt:lpstr>
      <vt:lpstr>HarmonyOS Sans SC Light</vt:lpstr>
      <vt:lpstr>阿里巴巴普惠体 2.0 55 Regular</vt:lpstr>
      <vt:lpstr>阿里巴巴普惠体 2.0 65 Medium</vt:lpstr>
      <vt:lpstr>等线</vt:lpstr>
      <vt:lpstr>快看世界体</vt:lpstr>
      <vt:lpstr>微软雅黑</vt:lpstr>
      <vt:lpstr>字魂59号-创粗黑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小清新弥散风年终述职报告ppt模板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103</cp:revision>
  <dcterms:created xsi:type="dcterms:W3CDTF">2023-12-08T13:21:44Z</dcterms:created>
  <dcterms:modified xsi:type="dcterms:W3CDTF">2023-12-27T11:38:34Z</dcterms:modified>
  <cp:contentStatus>经典蓝灰大学生职业生涯规划ppt模板，www.51pptmoban.com</cp:contentStatus>
  <cp:version>51pptmoban.com（V51-122701版）</cp:version>
</cp:coreProperties>
</file>